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7" r:id="rId2"/>
    <p:sldId id="262" r:id="rId3"/>
    <p:sldId id="265" r:id="rId4"/>
    <p:sldId id="263" r:id="rId5"/>
    <p:sldId id="266" r:id="rId6"/>
    <p:sldId id="267" r:id="rId7"/>
    <p:sldId id="268" r:id="rId8"/>
    <p:sldId id="269" r:id="rId9"/>
    <p:sldId id="270" r:id="rId10"/>
    <p:sldId id="274" r:id="rId11"/>
    <p:sldId id="273" r:id="rId12"/>
    <p:sldId id="275" r:id="rId13"/>
    <p:sldId id="277" r:id="rId14"/>
    <p:sldId id="278" r:id="rId15"/>
    <p:sldId id="279" r:id="rId16"/>
    <p:sldId id="281" r:id="rId17"/>
    <p:sldId id="28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joq6NHf0EDoqWPm235mS2En+OP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73" autoAdjust="0"/>
  </p:normalViewPr>
  <p:slideViewPr>
    <p:cSldViewPr snapToGrid="0">
      <p:cViewPr varScale="1">
        <p:scale>
          <a:sx n="48" d="100"/>
          <a:sy n="48" d="100"/>
        </p:scale>
        <p:origin x="53" y="302"/>
      </p:cViewPr>
      <p:guideLst>
        <p:guide orient="horz" pos="2160"/>
        <p:guide pos="3840"/>
      </p:guideLst>
    </p:cSldViewPr>
  </p:slideViewPr>
  <p:notesTextViewPr>
    <p:cViewPr>
      <p:scale>
        <a:sx n="1" d="1"/>
        <a:sy n="1" d="1"/>
      </p:scale>
      <p:origin x="0" y="-173"/>
    </p:cViewPr>
  </p:notesTextViewPr>
  <p:sorterViewPr>
    <p:cViewPr>
      <p:scale>
        <a:sx n="100" d="100"/>
        <a:sy n="100" d="100"/>
      </p:scale>
      <p:origin x="0" y="-45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673E2-18D1-4A06-8A59-8FB4B304A4C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69ED46A-8F55-439A-A84D-59B321A1BF66}">
      <dgm:prSet phldrT="[Text]" custT="1"/>
      <dgm:spPr/>
      <dgm:t>
        <a:bodyPr/>
        <a:lstStyle/>
        <a:p>
          <a:r>
            <a:rPr lang="en-US" sz="2000" dirty="0"/>
            <a:t>power</a:t>
          </a:r>
        </a:p>
      </dgm:t>
    </dgm:pt>
    <dgm:pt modelId="{97F68746-B86A-416C-830B-C6CEA26807B4}" type="parTrans" cxnId="{CB7FE58E-E73D-4150-9DC1-3E7D88A7DF5E}">
      <dgm:prSet/>
      <dgm:spPr/>
      <dgm:t>
        <a:bodyPr/>
        <a:lstStyle/>
        <a:p>
          <a:endParaRPr lang="en-US"/>
        </a:p>
      </dgm:t>
    </dgm:pt>
    <dgm:pt modelId="{F020CB5F-2BB1-45B1-9FCA-138A5248AE18}" type="sibTrans" cxnId="{CB7FE58E-E73D-4150-9DC1-3E7D88A7DF5E}">
      <dgm:prSet/>
      <dgm:spPr/>
      <dgm:t>
        <a:bodyPr/>
        <a:lstStyle/>
        <a:p>
          <a:endParaRPr lang="en-US"/>
        </a:p>
      </dgm:t>
    </dgm:pt>
    <dgm:pt modelId="{10D1263D-BFE2-4D5F-970E-A2196242654B}">
      <dgm:prSet phldrT="[Text]" custT="1"/>
      <dgm:spPr/>
      <dgm:t>
        <a:bodyPr/>
        <a:lstStyle/>
        <a:p>
          <a:r>
            <a:rPr lang="en-US" sz="2000" dirty="0"/>
            <a:t>RPM</a:t>
          </a:r>
        </a:p>
      </dgm:t>
    </dgm:pt>
    <dgm:pt modelId="{957E46B4-96B3-40E0-B42D-8217A7FE0508}" type="parTrans" cxnId="{5FF2251C-711C-408E-938D-6A7E6F63A37A}">
      <dgm:prSet/>
      <dgm:spPr/>
      <dgm:t>
        <a:bodyPr/>
        <a:lstStyle/>
        <a:p>
          <a:endParaRPr lang="en-US"/>
        </a:p>
      </dgm:t>
    </dgm:pt>
    <dgm:pt modelId="{AF167220-8612-4FDC-BE19-3DAD8DA9E41C}" type="sibTrans" cxnId="{5FF2251C-711C-408E-938D-6A7E6F63A37A}">
      <dgm:prSet/>
      <dgm:spPr/>
      <dgm:t>
        <a:bodyPr/>
        <a:lstStyle/>
        <a:p>
          <a:endParaRPr lang="en-US"/>
        </a:p>
      </dgm:t>
    </dgm:pt>
    <dgm:pt modelId="{B48DDBAE-19C0-4189-986A-7D6E7054574A}">
      <dgm:prSet phldrT="[Text]" custT="1"/>
      <dgm:spPr/>
      <dgm:t>
        <a:bodyPr/>
        <a:lstStyle/>
        <a:p>
          <a:r>
            <a:rPr lang="en-US" sz="2000" dirty="0"/>
            <a:t>torque</a:t>
          </a:r>
        </a:p>
      </dgm:t>
    </dgm:pt>
    <dgm:pt modelId="{2D60B89F-5726-4C62-8F31-CE9309B72764}" type="parTrans" cxnId="{9F345E5A-2835-4BAB-A6C1-6BE98E4D0735}">
      <dgm:prSet/>
      <dgm:spPr/>
      <dgm:t>
        <a:bodyPr/>
        <a:lstStyle/>
        <a:p>
          <a:endParaRPr lang="en-US"/>
        </a:p>
      </dgm:t>
    </dgm:pt>
    <dgm:pt modelId="{FC20A90F-5E08-467B-B38A-0C93B5FF64FA}" type="sibTrans" cxnId="{9F345E5A-2835-4BAB-A6C1-6BE98E4D0735}">
      <dgm:prSet/>
      <dgm:spPr/>
      <dgm:t>
        <a:bodyPr/>
        <a:lstStyle/>
        <a:p>
          <a:endParaRPr lang="en-US"/>
        </a:p>
      </dgm:t>
    </dgm:pt>
    <dgm:pt modelId="{886D7CDF-DE2B-4842-905F-6ED7E39F38B8}" type="pres">
      <dgm:prSet presAssocID="{EED673E2-18D1-4A06-8A59-8FB4B304A4C9}" presName="hierChild1" presStyleCnt="0">
        <dgm:presLayoutVars>
          <dgm:chPref val="1"/>
          <dgm:dir/>
          <dgm:animOne val="branch"/>
          <dgm:animLvl val="lvl"/>
          <dgm:resizeHandles/>
        </dgm:presLayoutVars>
      </dgm:prSet>
      <dgm:spPr/>
    </dgm:pt>
    <dgm:pt modelId="{FEEAFE05-7AF7-42C9-915C-1EAD3A367F75}" type="pres">
      <dgm:prSet presAssocID="{869ED46A-8F55-439A-A84D-59B321A1BF66}" presName="hierRoot1" presStyleCnt="0"/>
      <dgm:spPr/>
    </dgm:pt>
    <dgm:pt modelId="{30EE1B0C-7673-4F92-8E07-1C73665C9A81}" type="pres">
      <dgm:prSet presAssocID="{869ED46A-8F55-439A-A84D-59B321A1BF66}" presName="composite" presStyleCnt="0"/>
      <dgm:spPr/>
    </dgm:pt>
    <dgm:pt modelId="{A30D609F-5AA6-45D4-9B99-2B23BB59438D}" type="pres">
      <dgm:prSet presAssocID="{869ED46A-8F55-439A-A84D-59B321A1BF66}" presName="background" presStyleLbl="node0" presStyleIdx="0" presStyleCnt="1"/>
      <dgm:spPr/>
    </dgm:pt>
    <dgm:pt modelId="{754D64E5-0E59-4B11-945A-14BEB02B61DF}" type="pres">
      <dgm:prSet presAssocID="{869ED46A-8F55-439A-A84D-59B321A1BF66}" presName="text" presStyleLbl="fgAcc0" presStyleIdx="0" presStyleCnt="1">
        <dgm:presLayoutVars>
          <dgm:chPref val="3"/>
        </dgm:presLayoutVars>
      </dgm:prSet>
      <dgm:spPr/>
    </dgm:pt>
    <dgm:pt modelId="{EC84E1F1-167B-4650-9016-349817FBCE41}" type="pres">
      <dgm:prSet presAssocID="{869ED46A-8F55-439A-A84D-59B321A1BF66}" presName="hierChild2" presStyleCnt="0"/>
      <dgm:spPr/>
    </dgm:pt>
    <dgm:pt modelId="{B0A254AA-ABAB-4362-B094-A8D5C9206784}" type="pres">
      <dgm:prSet presAssocID="{2D60B89F-5726-4C62-8F31-CE9309B72764}" presName="Name10" presStyleLbl="parChTrans1D2" presStyleIdx="0" presStyleCnt="2"/>
      <dgm:spPr/>
    </dgm:pt>
    <dgm:pt modelId="{499943AF-3EAF-4443-9C18-924DDEAD7EEC}" type="pres">
      <dgm:prSet presAssocID="{B48DDBAE-19C0-4189-986A-7D6E7054574A}" presName="hierRoot2" presStyleCnt="0"/>
      <dgm:spPr/>
    </dgm:pt>
    <dgm:pt modelId="{512D560E-02B9-4935-BDA2-A034CBD0619A}" type="pres">
      <dgm:prSet presAssocID="{B48DDBAE-19C0-4189-986A-7D6E7054574A}" presName="composite2" presStyleCnt="0"/>
      <dgm:spPr/>
    </dgm:pt>
    <dgm:pt modelId="{7E7F7F1A-361A-46AF-B1CD-E0DE136FFEFA}" type="pres">
      <dgm:prSet presAssocID="{B48DDBAE-19C0-4189-986A-7D6E7054574A}" presName="background2" presStyleLbl="node2" presStyleIdx="0" presStyleCnt="2"/>
      <dgm:spPr/>
    </dgm:pt>
    <dgm:pt modelId="{70F5859B-FCC8-44EF-B31E-3210DF2344A2}" type="pres">
      <dgm:prSet presAssocID="{B48DDBAE-19C0-4189-986A-7D6E7054574A}" presName="text2" presStyleLbl="fgAcc2" presStyleIdx="0" presStyleCnt="2">
        <dgm:presLayoutVars>
          <dgm:chPref val="3"/>
        </dgm:presLayoutVars>
      </dgm:prSet>
      <dgm:spPr/>
    </dgm:pt>
    <dgm:pt modelId="{DB258FB4-5359-4FC9-A201-98CB2630421D}" type="pres">
      <dgm:prSet presAssocID="{B48DDBAE-19C0-4189-986A-7D6E7054574A}" presName="hierChild3" presStyleCnt="0"/>
      <dgm:spPr/>
    </dgm:pt>
    <dgm:pt modelId="{64F15D2D-B80E-4BDA-8658-FF0EC8968032}" type="pres">
      <dgm:prSet presAssocID="{957E46B4-96B3-40E0-B42D-8217A7FE0508}" presName="Name10" presStyleLbl="parChTrans1D2" presStyleIdx="1" presStyleCnt="2"/>
      <dgm:spPr/>
    </dgm:pt>
    <dgm:pt modelId="{C50E9E43-8894-45F8-8A18-19125B50190E}" type="pres">
      <dgm:prSet presAssocID="{10D1263D-BFE2-4D5F-970E-A2196242654B}" presName="hierRoot2" presStyleCnt="0"/>
      <dgm:spPr/>
    </dgm:pt>
    <dgm:pt modelId="{7D67BC92-B4E5-40CB-974A-C2D600FDAF72}" type="pres">
      <dgm:prSet presAssocID="{10D1263D-BFE2-4D5F-970E-A2196242654B}" presName="composite2" presStyleCnt="0"/>
      <dgm:spPr/>
    </dgm:pt>
    <dgm:pt modelId="{1B95491F-C2E1-41BC-A4AD-D3FD7B3C67DE}" type="pres">
      <dgm:prSet presAssocID="{10D1263D-BFE2-4D5F-970E-A2196242654B}" presName="background2" presStyleLbl="node2" presStyleIdx="1" presStyleCnt="2"/>
      <dgm:spPr/>
    </dgm:pt>
    <dgm:pt modelId="{A9E7FA8D-BE03-4727-902C-037BD002F623}" type="pres">
      <dgm:prSet presAssocID="{10D1263D-BFE2-4D5F-970E-A2196242654B}" presName="text2" presStyleLbl="fgAcc2" presStyleIdx="1" presStyleCnt="2">
        <dgm:presLayoutVars>
          <dgm:chPref val="3"/>
        </dgm:presLayoutVars>
      </dgm:prSet>
      <dgm:spPr/>
    </dgm:pt>
    <dgm:pt modelId="{44F0D791-D9AC-40C9-89D4-D4EB11C62123}" type="pres">
      <dgm:prSet presAssocID="{10D1263D-BFE2-4D5F-970E-A2196242654B}" presName="hierChild3" presStyleCnt="0"/>
      <dgm:spPr/>
    </dgm:pt>
  </dgm:ptLst>
  <dgm:cxnLst>
    <dgm:cxn modelId="{5FF2251C-711C-408E-938D-6A7E6F63A37A}" srcId="{869ED46A-8F55-439A-A84D-59B321A1BF66}" destId="{10D1263D-BFE2-4D5F-970E-A2196242654B}" srcOrd="1" destOrd="0" parTransId="{957E46B4-96B3-40E0-B42D-8217A7FE0508}" sibTransId="{AF167220-8612-4FDC-BE19-3DAD8DA9E41C}"/>
    <dgm:cxn modelId="{2A632E62-1089-466D-93B5-D0639BA71423}" type="presOf" srcId="{2D60B89F-5726-4C62-8F31-CE9309B72764}" destId="{B0A254AA-ABAB-4362-B094-A8D5C9206784}" srcOrd="0" destOrd="0" presId="urn:microsoft.com/office/officeart/2005/8/layout/hierarchy1"/>
    <dgm:cxn modelId="{9F345E5A-2835-4BAB-A6C1-6BE98E4D0735}" srcId="{869ED46A-8F55-439A-A84D-59B321A1BF66}" destId="{B48DDBAE-19C0-4189-986A-7D6E7054574A}" srcOrd="0" destOrd="0" parTransId="{2D60B89F-5726-4C62-8F31-CE9309B72764}" sibTransId="{FC20A90F-5E08-467B-B38A-0C93B5FF64FA}"/>
    <dgm:cxn modelId="{7FCBA27C-6CB4-4079-B950-C2FD3BCCE2DC}" type="presOf" srcId="{B48DDBAE-19C0-4189-986A-7D6E7054574A}" destId="{70F5859B-FCC8-44EF-B31E-3210DF2344A2}" srcOrd="0" destOrd="0" presId="urn:microsoft.com/office/officeart/2005/8/layout/hierarchy1"/>
    <dgm:cxn modelId="{A615D97C-5347-49CA-8DBB-FBC4B4D44031}" type="presOf" srcId="{10D1263D-BFE2-4D5F-970E-A2196242654B}" destId="{A9E7FA8D-BE03-4727-902C-037BD002F623}" srcOrd="0" destOrd="0" presId="urn:microsoft.com/office/officeart/2005/8/layout/hierarchy1"/>
    <dgm:cxn modelId="{CB7FE58E-E73D-4150-9DC1-3E7D88A7DF5E}" srcId="{EED673E2-18D1-4A06-8A59-8FB4B304A4C9}" destId="{869ED46A-8F55-439A-A84D-59B321A1BF66}" srcOrd="0" destOrd="0" parTransId="{97F68746-B86A-416C-830B-C6CEA26807B4}" sibTransId="{F020CB5F-2BB1-45B1-9FCA-138A5248AE18}"/>
    <dgm:cxn modelId="{126FF3BF-084D-4B66-9CD8-6BF2CC844ABB}" type="presOf" srcId="{869ED46A-8F55-439A-A84D-59B321A1BF66}" destId="{754D64E5-0E59-4B11-945A-14BEB02B61DF}" srcOrd="0" destOrd="0" presId="urn:microsoft.com/office/officeart/2005/8/layout/hierarchy1"/>
    <dgm:cxn modelId="{F152BFE1-6628-4880-8740-8C5864A9E8F4}" type="presOf" srcId="{957E46B4-96B3-40E0-B42D-8217A7FE0508}" destId="{64F15D2D-B80E-4BDA-8658-FF0EC8968032}" srcOrd="0" destOrd="0" presId="urn:microsoft.com/office/officeart/2005/8/layout/hierarchy1"/>
    <dgm:cxn modelId="{E953E5F5-0D93-4108-A8C5-62B2B597DA6D}" type="presOf" srcId="{EED673E2-18D1-4A06-8A59-8FB4B304A4C9}" destId="{886D7CDF-DE2B-4842-905F-6ED7E39F38B8}" srcOrd="0" destOrd="0" presId="urn:microsoft.com/office/officeart/2005/8/layout/hierarchy1"/>
    <dgm:cxn modelId="{10F4428E-2E98-40A1-A19F-E6F752D36D6C}" type="presParOf" srcId="{886D7CDF-DE2B-4842-905F-6ED7E39F38B8}" destId="{FEEAFE05-7AF7-42C9-915C-1EAD3A367F75}" srcOrd="0" destOrd="0" presId="urn:microsoft.com/office/officeart/2005/8/layout/hierarchy1"/>
    <dgm:cxn modelId="{CB6762C2-F378-4487-B71B-516BA046B4C4}" type="presParOf" srcId="{FEEAFE05-7AF7-42C9-915C-1EAD3A367F75}" destId="{30EE1B0C-7673-4F92-8E07-1C73665C9A81}" srcOrd="0" destOrd="0" presId="urn:microsoft.com/office/officeart/2005/8/layout/hierarchy1"/>
    <dgm:cxn modelId="{71E987DB-FB18-4835-AC3A-0D2CC653D457}" type="presParOf" srcId="{30EE1B0C-7673-4F92-8E07-1C73665C9A81}" destId="{A30D609F-5AA6-45D4-9B99-2B23BB59438D}" srcOrd="0" destOrd="0" presId="urn:microsoft.com/office/officeart/2005/8/layout/hierarchy1"/>
    <dgm:cxn modelId="{0394701C-82B0-4351-9455-BB675BA3C489}" type="presParOf" srcId="{30EE1B0C-7673-4F92-8E07-1C73665C9A81}" destId="{754D64E5-0E59-4B11-945A-14BEB02B61DF}" srcOrd="1" destOrd="0" presId="urn:microsoft.com/office/officeart/2005/8/layout/hierarchy1"/>
    <dgm:cxn modelId="{62000FDA-00EB-47F2-B705-156A469E3D68}" type="presParOf" srcId="{FEEAFE05-7AF7-42C9-915C-1EAD3A367F75}" destId="{EC84E1F1-167B-4650-9016-349817FBCE41}" srcOrd="1" destOrd="0" presId="urn:microsoft.com/office/officeart/2005/8/layout/hierarchy1"/>
    <dgm:cxn modelId="{49DCE671-9370-4D6F-A91A-29AB424C57E0}" type="presParOf" srcId="{EC84E1F1-167B-4650-9016-349817FBCE41}" destId="{B0A254AA-ABAB-4362-B094-A8D5C9206784}" srcOrd="0" destOrd="0" presId="urn:microsoft.com/office/officeart/2005/8/layout/hierarchy1"/>
    <dgm:cxn modelId="{7ADB64DD-2C4B-4190-B132-5502F85864AA}" type="presParOf" srcId="{EC84E1F1-167B-4650-9016-349817FBCE41}" destId="{499943AF-3EAF-4443-9C18-924DDEAD7EEC}" srcOrd="1" destOrd="0" presId="urn:microsoft.com/office/officeart/2005/8/layout/hierarchy1"/>
    <dgm:cxn modelId="{CF7E07BE-D9A0-44B8-94BB-5C91F8A710B0}" type="presParOf" srcId="{499943AF-3EAF-4443-9C18-924DDEAD7EEC}" destId="{512D560E-02B9-4935-BDA2-A034CBD0619A}" srcOrd="0" destOrd="0" presId="urn:microsoft.com/office/officeart/2005/8/layout/hierarchy1"/>
    <dgm:cxn modelId="{FCF7ABB5-478E-4FD8-8B06-4898EA48FBE6}" type="presParOf" srcId="{512D560E-02B9-4935-BDA2-A034CBD0619A}" destId="{7E7F7F1A-361A-46AF-B1CD-E0DE136FFEFA}" srcOrd="0" destOrd="0" presId="urn:microsoft.com/office/officeart/2005/8/layout/hierarchy1"/>
    <dgm:cxn modelId="{E2529844-515D-4F93-B617-25ED2A3EEB7A}" type="presParOf" srcId="{512D560E-02B9-4935-BDA2-A034CBD0619A}" destId="{70F5859B-FCC8-44EF-B31E-3210DF2344A2}" srcOrd="1" destOrd="0" presId="urn:microsoft.com/office/officeart/2005/8/layout/hierarchy1"/>
    <dgm:cxn modelId="{FF2D7F5C-CB6E-42DF-A250-321042562D42}" type="presParOf" srcId="{499943AF-3EAF-4443-9C18-924DDEAD7EEC}" destId="{DB258FB4-5359-4FC9-A201-98CB2630421D}" srcOrd="1" destOrd="0" presId="urn:microsoft.com/office/officeart/2005/8/layout/hierarchy1"/>
    <dgm:cxn modelId="{0F5D1653-347B-43C1-9222-A7AFC3B26C66}" type="presParOf" srcId="{EC84E1F1-167B-4650-9016-349817FBCE41}" destId="{64F15D2D-B80E-4BDA-8658-FF0EC8968032}" srcOrd="2" destOrd="0" presId="urn:microsoft.com/office/officeart/2005/8/layout/hierarchy1"/>
    <dgm:cxn modelId="{4E5D78EC-9BA5-4349-91B3-3CE3EA364C11}" type="presParOf" srcId="{EC84E1F1-167B-4650-9016-349817FBCE41}" destId="{C50E9E43-8894-45F8-8A18-19125B50190E}" srcOrd="3" destOrd="0" presId="urn:microsoft.com/office/officeart/2005/8/layout/hierarchy1"/>
    <dgm:cxn modelId="{CBD147B7-4344-42C8-8FAA-A5144AF88C58}" type="presParOf" srcId="{C50E9E43-8894-45F8-8A18-19125B50190E}" destId="{7D67BC92-B4E5-40CB-974A-C2D600FDAF72}" srcOrd="0" destOrd="0" presId="urn:microsoft.com/office/officeart/2005/8/layout/hierarchy1"/>
    <dgm:cxn modelId="{6138D089-33A2-4AB2-8FAA-FE01E7A9A157}" type="presParOf" srcId="{7D67BC92-B4E5-40CB-974A-C2D600FDAF72}" destId="{1B95491F-C2E1-41BC-A4AD-D3FD7B3C67DE}" srcOrd="0" destOrd="0" presId="urn:microsoft.com/office/officeart/2005/8/layout/hierarchy1"/>
    <dgm:cxn modelId="{99FDE596-7FC5-4453-B372-12B58D1A0533}" type="presParOf" srcId="{7D67BC92-B4E5-40CB-974A-C2D600FDAF72}" destId="{A9E7FA8D-BE03-4727-902C-037BD002F623}" srcOrd="1" destOrd="0" presId="urn:microsoft.com/office/officeart/2005/8/layout/hierarchy1"/>
    <dgm:cxn modelId="{CAF95862-58A2-43A6-9803-9CB5EB2247CC}" type="presParOf" srcId="{C50E9E43-8894-45F8-8A18-19125B50190E}" destId="{44F0D791-D9AC-40C9-89D4-D4EB11C6212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673E2-18D1-4A06-8A59-8FB4B304A4C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69ED46A-8F55-439A-A84D-59B321A1BF66}">
      <dgm:prSet phldrT="[Text]" custT="1"/>
      <dgm:spPr/>
      <dgm:t>
        <a:bodyPr/>
        <a:lstStyle/>
        <a:p>
          <a:r>
            <a:rPr lang="en-US" sz="1800" dirty="0"/>
            <a:t>legroom</a:t>
          </a:r>
        </a:p>
      </dgm:t>
    </dgm:pt>
    <dgm:pt modelId="{97F68746-B86A-416C-830B-C6CEA26807B4}" type="parTrans" cxnId="{CB7FE58E-E73D-4150-9DC1-3E7D88A7DF5E}">
      <dgm:prSet/>
      <dgm:spPr/>
      <dgm:t>
        <a:bodyPr/>
        <a:lstStyle/>
        <a:p>
          <a:endParaRPr lang="en-US"/>
        </a:p>
      </dgm:t>
    </dgm:pt>
    <dgm:pt modelId="{F020CB5F-2BB1-45B1-9FCA-138A5248AE18}" type="sibTrans" cxnId="{CB7FE58E-E73D-4150-9DC1-3E7D88A7DF5E}">
      <dgm:prSet/>
      <dgm:spPr/>
      <dgm:t>
        <a:bodyPr/>
        <a:lstStyle/>
        <a:p>
          <a:endParaRPr lang="en-US"/>
        </a:p>
      </dgm:t>
    </dgm:pt>
    <dgm:pt modelId="{10D1263D-BFE2-4D5F-970E-A2196242654B}">
      <dgm:prSet phldrT="[Text]" custT="1"/>
      <dgm:spPr/>
      <dgm:t>
        <a:bodyPr/>
        <a:lstStyle/>
        <a:p>
          <a:r>
            <a:rPr lang="en-US" sz="1800" dirty="0"/>
            <a:t>front</a:t>
          </a:r>
        </a:p>
        <a:p>
          <a:r>
            <a:rPr lang="en-US" sz="1800" dirty="0"/>
            <a:t>Legroom</a:t>
          </a:r>
        </a:p>
      </dgm:t>
    </dgm:pt>
    <dgm:pt modelId="{957E46B4-96B3-40E0-B42D-8217A7FE0508}" type="parTrans" cxnId="{5FF2251C-711C-408E-938D-6A7E6F63A37A}">
      <dgm:prSet/>
      <dgm:spPr/>
      <dgm:t>
        <a:bodyPr/>
        <a:lstStyle/>
        <a:p>
          <a:endParaRPr lang="en-US"/>
        </a:p>
      </dgm:t>
    </dgm:pt>
    <dgm:pt modelId="{AF167220-8612-4FDC-BE19-3DAD8DA9E41C}" type="sibTrans" cxnId="{5FF2251C-711C-408E-938D-6A7E6F63A37A}">
      <dgm:prSet/>
      <dgm:spPr/>
      <dgm:t>
        <a:bodyPr/>
        <a:lstStyle/>
        <a:p>
          <a:endParaRPr lang="en-US"/>
        </a:p>
      </dgm:t>
    </dgm:pt>
    <dgm:pt modelId="{B48DDBAE-19C0-4189-986A-7D6E7054574A}">
      <dgm:prSet phldrT="[Text]" custT="1"/>
      <dgm:spPr/>
      <dgm:t>
        <a:bodyPr/>
        <a:lstStyle/>
        <a:p>
          <a:r>
            <a:rPr lang="en-US" sz="1800" dirty="0"/>
            <a:t>back</a:t>
          </a:r>
        </a:p>
        <a:p>
          <a:r>
            <a:rPr lang="en-US" sz="1800" dirty="0"/>
            <a:t>Legroom</a:t>
          </a:r>
        </a:p>
      </dgm:t>
    </dgm:pt>
    <dgm:pt modelId="{2D60B89F-5726-4C62-8F31-CE9309B72764}" type="parTrans" cxnId="{9F345E5A-2835-4BAB-A6C1-6BE98E4D0735}">
      <dgm:prSet/>
      <dgm:spPr/>
      <dgm:t>
        <a:bodyPr/>
        <a:lstStyle/>
        <a:p>
          <a:endParaRPr lang="en-US"/>
        </a:p>
      </dgm:t>
    </dgm:pt>
    <dgm:pt modelId="{FC20A90F-5E08-467B-B38A-0C93B5FF64FA}" type="sibTrans" cxnId="{9F345E5A-2835-4BAB-A6C1-6BE98E4D0735}">
      <dgm:prSet/>
      <dgm:spPr/>
      <dgm:t>
        <a:bodyPr/>
        <a:lstStyle/>
        <a:p>
          <a:endParaRPr lang="en-US"/>
        </a:p>
      </dgm:t>
    </dgm:pt>
    <dgm:pt modelId="{886D7CDF-DE2B-4842-905F-6ED7E39F38B8}" type="pres">
      <dgm:prSet presAssocID="{EED673E2-18D1-4A06-8A59-8FB4B304A4C9}" presName="hierChild1" presStyleCnt="0">
        <dgm:presLayoutVars>
          <dgm:chPref val="1"/>
          <dgm:dir/>
          <dgm:animOne val="branch"/>
          <dgm:animLvl val="lvl"/>
          <dgm:resizeHandles/>
        </dgm:presLayoutVars>
      </dgm:prSet>
      <dgm:spPr/>
    </dgm:pt>
    <dgm:pt modelId="{FEEAFE05-7AF7-42C9-915C-1EAD3A367F75}" type="pres">
      <dgm:prSet presAssocID="{869ED46A-8F55-439A-A84D-59B321A1BF66}" presName="hierRoot1" presStyleCnt="0"/>
      <dgm:spPr/>
    </dgm:pt>
    <dgm:pt modelId="{30EE1B0C-7673-4F92-8E07-1C73665C9A81}" type="pres">
      <dgm:prSet presAssocID="{869ED46A-8F55-439A-A84D-59B321A1BF66}" presName="composite" presStyleCnt="0"/>
      <dgm:spPr/>
    </dgm:pt>
    <dgm:pt modelId="{A30D609F-5AA6-45D4-9B99-2B23BB59438D}" type="pres">
      <dgm:prSet presAssocID="{869ED46A-8F55-439A-A84D-59B321A1BF66}" presName="background" presStyleLbl="node0" presStyleIdx="0" presStyleCnt="1"/>
      <dgm:spPr/>
    </dgm:pt>
    <dgm:pt modelId="{754D64E5-0E59-4B11-945A-14BEB02B61DF}" type="pres">
      <dgm:prSet presAssocID="{869ED46A-8F55-439A-A84D-59B321A1BF66}" presName="text" presStyleLbl="fgAcc0" presStyleIdx="0" presStyleCnt="1">
        <dgm:presLayoutVars>
          <dgm:chPref val="3"/>
        </dgm:presLayoutVars>
      </dgm:prSet>
      <dgm:spPr/>
    </dgm:pt>
    <dgm:pt modelId="{EC84E1F1-167B-4650-9016-349817FBCE41}" type="pres">
      <dgm:prSet presAssocID="{869ED46A-8F55-439A-A84D-59B321A1BF66}" presName="hierChild2" presStyleCnt="0"/>
      <dgm:spPr/>
    </dgm:pt>
    <dgm:pt modelId="{B0A254AA-ABAB-4362-B094-A8D5C9206784}" type="pres">
      <dgm:prSet presAssocID="{2D60B89F-5726-4C62-8F31-CE9309B72764}" presName="Name10" presStyleLbl="parChTrans1D2" presStyleIdx="0" presStyleCnt="2"/>
      <dgm:spPr/>
    </dgm:pt>
    <dgm:pt modelId="{499943AF-3EAF-4443-9C18-924DDEAD7EEC}" type="pres">
      <dgm:prSet presAssocID="{B48DDBAE-19C0-4189-986A-7D6E7054574A}" presName="hierRoot2" presStyleCnt="0"/>
      <dgm:spPr/>
    </dgm:pt>
    <dgm:pt modelId="{512D560E-02B9-4935-BDA2-A034CBD0619A}" type="pres">
      <dgm:prSet presAssocID="{B48DDBAE-19C0-4189-986A-7D6E7054574A}" presName="composite2" presStyleCnt="0"/>
      <dgm:spPr/>
    </dgm:pt>
    <dgm:pt modelId="{7E7F7F1A-361A-46AF-B1CD-E0DE136FFEFA}" type="pres">
      <dgm:prSet presAssocID="{B48DDBAE-19C0-4189-986A-7D6E7054574A}" presName="background2" presStyleLbl="node2" presStyleIdx="0" presStyleCnt="2"/>
      <dgm:spPr/>
    </dgm:pt>
    <dgm:pt modelId="{70F5859B-FCC8-44EF-B31E-3210DF2344A2}" type="pres">
      <dgm:prSet presAssocID="{B48DDBAE-19C0-4189-986A-7D6E7054574A}" presName="text2" presStyleLbl="fgAcc2" presStyleIdx="0" presStyleCnt="2">
        <dgm:presLayoutVars>
          <dgm:chPref val="3"/>
        </dgm:presLayoutVars>
      </dgm:prSet>
      <dgm:spPr/>
    </dgm:pt>
    <dgm:pt modelId="{DB258FB4-5359-4FC9-A201-98CB2630421D}" type="pres">
      <dgm:prSet presAssocID="{B48DDBAE-19C0-4189-986A-7D6E7054574A}" presName="hierChild3" presStyleCnt="0"/>
      <dgm:spPr/>
    </dgm:pt>
    <dgm:pt modelId="{64F15D2D-B80E-4BDA-8658-FF0EC8968032}" type="pres">
      <dgm:prSet presAssocID="{957E46B4-96B3-40E0-B42D-8217A7FE0508}" presName="Name10" presStyleLbl="parChTrans1D2" presStyleIdx="1" presStyleCnt="2"/>
      <dgm:spPr/>
    </dgm:pt>
    <dgm:pt modelId="{C50E9E43-8894-45F8-8A18-19125B50190E}" type="pres">
      <dgm:prSet presAssocID="{10D1263D-BFE2-4D5F-970E-A2196242654B}" presName="hierRoot2" presStyleCnt="0"/>
      <dgm:spPr/>
    </dgm:pt>
    <dgm:pt modelId="{7D67BC92-B4E5-40CB-974A-C2D600FDAF72}" type="pres">
      <dgm:prSet presAssocID="{10D1263D-BFE2-4D5F-970E-A2196242654B}" presName="composite2" presStyleCnt="0"/>
      <dgm:spPr/>
    </dgm:pt>
    <dgm:pt modelId="{1B95491F-C2E1-41BC-A4AD-D3FD7B3C67DE}" type="pres">
      <dgm:prSet presAssocID="{10D1263D-BFE2-4D5F-970E-A2196242654B}" presName="background2" presStyleLbl="node2" presStyleIdx="1" presStyleCnt="2"/>
      <dgm:spPr/>
    </dgm:pt>
    <dgm:pt modelId="{A9E7FA8D-BE03-4727-902C-037BD002F623}" type="pres">
      <dgm:prSet presAssocID="{10D1263D-BFE2-4D5F-970E-A2196242654B}" presName="text2" presStyleLbl="fgAcc2" presStyleIdx="1" presStyleCnt="2">
        <dgm:presLayoutVars>
          <dgm:chPref val="3"/>
        </dgm:presLayoutVars>
      </dgm:prSet>
      <dgm:spPr/>
    </dgm:pt>
    <dgm:pt modelId="{44F0D791-D9AC-40C9-89D4-D4EB11C62123}" type="pres">
      <dgm:prSet presAssocID="{10D1263D-BFE2-4D5F-970E-A2196242654B}" presName="hierChild3" presStyleCnt="0"/>
      <dgm:spPr/>
    </dgm:pt>
  </dgm:ptLst>
  <dgm:cxnLst>
    <dgm:cxn modelId="{5FF2251C-711C-408E-938D-6A7E6F63A37A}" srcId="{869ED46A-8F55-439A-A84D-59B321A1BF66}" destId="{10D1263D-BFE2-4D5F-970E-A2196242654B}" srcOrd="1" destOrd="0" parTransId="{957E46B4-96B3-40E0-B42D-8217A7FE0508}" sibTransId="{AF167220-8612-4FDC-BE19-3DAD8DA9E41C}"/>
    <dgm:cxn modelId="{2A632E62-1089-466D-93B5-D0639BA71423}" type="presOf" srcId="{2D60B89F-5726-4C62-8F31-CE9309B72764}" destId="{B0A254AA-ABAB-4362-B094-A8D5C9206784}" srcOrd="0" destOrd="0" presId="urn:microsoft.com/office/officeart/2005/8/layout/hierarchy1"/>
    <dgm:cxn modelId="{9F345E5A-2835-4BAB-A6C1-6BE98E4D0735}" srcId="{869ED46A-8F55-439A-A84D-59B321A1BF66}" destId="{B48DDBAE-19C0-4189-986A-7D6E7054574A}" srcOrd="0" destOrd="0" parTransId="{2D60B89F-5726-4C62-8F31-CE9309B72764}" sibTransId="{FC20A90F-5E08-467B-B38A-0C93B5FF64FA}"/>
    <dgm:cxn modelId="{7FCBA27C-6CB4-4079-B950-C2FD3BCCE2DC}" type="presOf" srcId="{B48DDBAE-19C0-4189-986A-7D6E7054574A}" destId="{70F5859B-FCC8-44EF-B31E-3210DF2344A2}" srcOrd="0" destOrd="0" presId="urn:microsoft.com/office/officeart/2005/8/layout/hierarchy1"/>
    <dgm:cxn modelId="{A615D97C-5347-49CA-8DBB-FBC4B4D44031}" type="presOf" srcId="{10D1263D-BFE2-4D5F-970E-A2196242654B}" destId="{A9E7FA8D-BE03-4727-902C-037BD002F623}" srcOrd="0" destOrd="0" presId="urn:microsoft.com/office/officeart/2005/8/layout/hierarchy1"/>
    <dgm:cxn modelId="{CB7FE58E-E73D-4150-9DC1-3E7D88A7DF5E}" srcId="{EED673E2-18D1-4A06-8A59-8FB4B304A4C9}" destId="{869ED46A-8F55-439A-A84D-59B321A1BF66}" srcOrd="0" destOrd="0" parTransId="{97F68746-B86A-416C-830B-C6CEA26807B4}" sibTransId="{F020CB5F-2BB1-45B1-9FCA-138A5248AE18}"/>
    <dgm:cxn modelId="{126FF3BF-084D-4B66-9CD8-6BF2CC844ABB}" type="presOf" srcId="{869ED46A-8F55-439A-A84D-59B321A1BF66}" destId="{754D64E5-0E59-4B11-945A-14BEB02B61DF}" srcOrd="0" destOrd="0" presId="urn:microsoft.com/office/officeart/2005/8/layout/hierarchy1"/>
    <dgm:cxn modelId="{F152BFE1-6628-4880-8740-8C5864A9E8F4}" type="presOf" srcId="{957E46B4-96B3-40E0-B42D-8217A7FE0508}" destId="{64F15D2D-B80E-4BDA-8658-FF0EC8968032}" srcOrd="0" destOrd="0" presId="urn:microsoft.com/office/officeart/2005/8/layout/hierarchy1"/>
    <dgm:cxn modelId="{E953E5F5-0D93-4108-A8C5-62B2B597DA6D}" type="presOf" srcId="{EED673E2-18D1-4A06-8A59-8FB4B304A4C9}" destId="{886D7CDF-DE2B-4842-905F-6ED7E39F38B8}" srcOrd="0" destOrd="0" presId="urn:microsoft.com/office/officeart/2005/8/layout/hierarchy1"/>
    <dgm:cxn modelId="{10F4428E-2E98-40A1-A19F-E6F752D36D6C}" type="presParOf" srcId="{886D7CDF-DE2B-4842-905F-6ED7E39F38B8}" destId="{FEEAFE05-7AF7-42C9-915C-1EAD3A367F75}" srcOrd="0" destOrd="0" presId="urn:microsoft.com/office/officeart/2005/8/layout/hierarchy1"/>
    <dgm:cxn modelId="{CB6762C2-F378-4487-B71B-516BA046B4C4}" type="presParOf" srcId="{FEEAFE05-7AF7-42C9-915C-1EAD3A367F75}" destId="{30EE1B0C-7673-4F92-8E07-1C73665C9A81}" srcOrd="0" destOrd="0" presId="urn:microsoft.com/office/officeart/2005/8/layout/hierarchy1"/>
    <dgm:cxn modelId="{71E987DB-FB18-4835-AC3A-0D2CC653D457}" type="presParOf" srcId="{30EE1B0C-7673-4F92-8E07-1C73665C9A81}" destId="{A30D609F-5AA6-45D4-9B99-2B23BB59438D}" srcOrd="0" destOrd="0" presId="urn:microsoft.com/office/officeart/2005/8/layout/hierarchy1"/>
    <dgm:cxn modelId="{0394701C-82B0-4351-9455-BB675BA3C489}" type="presParOf" srcId="{30EE1B0C-7673-4F92-8E07-1C73665C9A81}" destId="{754D64E5-0E59-4B11-945A-14BEB02B61DF}" srcOrd="1" destOrd="0" presId="urn:microsoft.com/office/officeart/2005/8/layout/hierarchy1"/>
    <dgm:cxn modelId="{62000FDA-00EB-47F2-B705-156A469E3D68}" type="presParOf" srcId="{FEEAFE05-7AF7-42C9-915C-1EAD3A367F75}" destId="{EC84E1F1-167B-4650-9016-349817FBCE41}" srcOrd="1" destOrd="0" presId="urn:microsoft.com/office/officeart/2005/8/layout/hierarchy1"/>
    <dgm:cxn modelId="{49DCE671-9370-4D6F-A91A-29AB424C57E0}" type="presParOf" srcId="{EC84E1F1-167B-4650-9016-349817FBCE41}" destId="{B0A254AA-ABAB-4362-B094-A8D5C9206784}" srcOrd="0" destOrd="0" presId="urn:microsoft.com/office/officeart/2005/8/layout/hierarchy1"/>
    <dgm:cxn modelId="{7ADB64DD-2C4B-4190-B132-5502F85864AA}" type="presParOf" srcId="{EC84E1F1-167B-4650-9016-349817FBCE41}" destId="{499943AF-3EAF-4443-9C18-924DDEAD7EEC}" srcOrd="1" destOrd="0" presId="urn:microsoft.com/office/officeart/2005/8/layout/hierarchy1"/>
    <dgm:cxn modelId="{CF7E07BE-D9A0-44B8-94BB-5C91F8A710B0}" type="presParOf" srcId="{499943AF-3EAF-4443-9C18-924DDEAD7EEC}" destId="{512D560E-02B9-4935-BDA2-A034CBD0619A}" srcOrd="0" destOrd="0" presId="urn:microsoft.com/office/officeart/2005/8/layout/hierarchy1"/>
    <dgm:cxn modelId="{FCF7ABB5-478E-4FD8-8B06-4898EA48FBE6}" type="presParOf" srcId="{512D560E-02B9-4935-BDA2-A034CBD0619A}" destId="{7E7F7F1A-361A-46AF-B1CD-E0DE136FFEFA}" srcOrd="0" destOrd="0" presId="urn:microsoft.com/office/officeart/2005/8/layout/hierarchy1"/>
    <dgm:cxn modelId="{E2529844-515D-4F93-B617-25ED2A3EEB7A}" type="presParOf" srcId="{512D560E-02B9-4935-BDA2-A034CBD0619A}" destId="{70F5859B-FCC8-44EF-B31E-3210DF2344A2}" srcOrd="1" destOrd="0" presId="urn:microsoft.com/office/officeart/2005/8/layout/hierarchy1"/>
    <dgm:cxn modelId="{FF2D7F5C-CB6E-42DF-A250-321042562D42}" type="presParOf" srcId="{499943AF-3EAF-4443-9C18-924DDEAD7EEC}" destId="{DB258FB4-5359-4FC9-A201-98CB2630421D}" srcOrd="1" destOrd="0" presId="urn:microsoft.com/office/officeart/2005/8/layout/hierarchy1"/>
    <dgm:cxn modelId="{0F5D1653-347B-43C1-9222-A7AFC3B26C66}" type="presParOf" srcId="{EC84E1F1-167B-4650-9016-349817FBCE41}" destId="{64F15D2D-B80E-4BDA-8658-FF0EC8968032}" srcOrd="2" destOrd="0" presId="urn:microsoft.com/office/officeart/2005/8/layout/hierarchy1"/>
    <dgm:cxn modelId="{4E5D78EC-9BA5-4349-91B3-3CE3EA364C11}" type="presParOf" srcId="{EC84E1F1-167B-4650-9016-349817FBCE41}" destId="{C50E9E43-8894-45F8-8A18-19125B50190E}" srcOrd="3" destOrd="0" presId="urn:microsoft.com/office/officeart/2005/8/layout/hierarchy1"/>
    <dgm:cxn modelId="{CBD147B7-4344-42C8-8FAA-A5144AF88C58}" type="presParOf" srcId="{C50E9E43-8894-45F8-8A18-19125B50190E}" destId="{7D67BC92-B4E5-40CB-974A-C2D600FDAF72}" srcOrd="0" destOrd="0" presId="urn:microsoft.com/office/officeart/2005/8/layout/hierarchy1"/>
    <dgm:cxn modelId="{6138D089-33A2-4AB2-8FAA-FE01E7A9A157}" type="presParOf" srcId="{7D67BC92-B4E5-40CB-974A-C2D600FDAF72}" destId="{1B95491F-C2E1-41BC-A4AD-D3FD7B3C67DE}" srcOrd="0" destOrd="0" presId="urn:microsoft.com/office/officeart/2005/8/layout/hierarchy1"/>
    <dgm:cxn modelId="{99FDE596-7FC5-4453-B372-12B58D1A0533}" type="presParOf" srcId="{7D67BC92-B4E5-40CB-974A-C2D600FDAF72}" destId="{A9E7FA8D-BE03-4727-902C-037BD002F623}" srcOrd="1" destOrd="0" presId="urn:microsoft.com/office/officeart/2005/8/layout/hierarchy1"/>
    <dgm:cxn modelId="{CAF95862-58A2-43A6-9803-9CB5EB2247CC}" type="presParOf" srcId="{C50E9E43-8894-45F8-8A18-19125B50190E}" destId="{44F0D791-D9AC-40C9-89D4-D4EB11C62123}"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15D2D-B80E-4BDA-8658-FF0EC8968032}">
      <dsp:nvSpPr>
        <dsp:cNvPr id="0" name=""/>
        <dsp:cNvSpPr/>
      </dsp:nvSpPr>
      <dsp:spPr>
        <a:xfrm>
          <a:off x="1200467" y="927970"/>
          <a:ext cx="660088" cy="314141"/>
        </a:xfrm>
        <a:custGeom>
          <a:avLst/>
          <a:gdLst/>
          <a:ahLst/>
          <a:cxnLst/>
          <a:rect l="0" t="0" r="0" b="0"/>
          <a:pathLst>
            <a:path>
              <a:moveTo>
                <a:pt x="0" y="0"/>
              </a:moveTo>
              <a:lnTo>
                <a:pt x="0" y="214078"/>
              </a:lnTo>
              <a:lnTo>
                <a:pt x="660088" y="214078"/>
              </a:lnTo>
              <a:lnTo>
                <a:pt x="660088" y="3141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A254AA-ABAB-4362-B094-A8D5C9206784}">
      <dsp:nvSpPr>
        <dsp:cNvPr id="0" name=""/>
        <dsp:cNvSpPr/>
      </dsp:nvSpPr>
      <dsp:spPr>
        <a:xfrm>
          <a:off x="540379" y="927970"/>
          <a:ext cx="660088" cy="314141"/>
        </a:xfrm>
        <a:custGeom>
          <a:avLst/>
          <a:gdLst/>
          <a:ahLst/>
          <a:cxnLst/>
          <a:rect l="0" t="0" r="0" b="0"/>
          <a:pathLst>
            <a:path>
              <a:moveTo>
                <a:pt x="660088" y="0"/>
              </a:moveTo>
              <a:lnTo>
                <a:pt x="660088" y="214078"/>
              </a:lnTo>
              <a:lnTo>
                <a:pt x="0" y="214078"/>
              </a:lnTo>
              <a:lnTo>
                <a:pt x="0" y="3141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D609F-5AA6-45D4-9B99-2B23BB59438D}">
      <dsp:nvSpPr>
        <dsp:cNvPr id="0" name=""/>
        <dsp:cNvSpPr/>
      </dsp:nvSpPr>
      <dsp:spPr>
        <a:xfrm>
          <a:off x="660395" y="242078"/>
          <a:ext cx="1080144" cy="6858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D64E5-0E59-4B11-945A-14BEB02B61DF}">
      <dsp:nvSpPr>
        <dsp:cNvPr id="0" name=""/>
        <dsp:cNvSpPr/>
      </dsp:nvSpPr>
      <dsp:spPr>
        <a:xfrm>
          <a:off x="780411" y="356094"/>
          <a:ext cx="1080144" cy="6858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power</a:t>
          </a:r>
        </a:p>
      </dsp:txBody>
      <dsp:txXfrm>
        <a:off x="800500" y="376183"/>
        <a:ext cx="1039966" cy="645713"/>
      </dsp:txXfrm>
    </dsp:sp>
    <dsp:sp modelId="{7E7F7F1A-361A-46AF-B1CD-E0DE136FFEFA}">
      <dsp:nvSpPr>
        <dsp:cNvPr id="0" name=""/>
        <dsp:cNvSpPr/>
      </dsp:nvSpPr>
      <dsp:spPr>
        <a:xfrm>
          <a:off x="307" y="1242112"/>
          <a:ext cx="1080144" cy="68589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F5859B-FCC8-44EF-B31E-3210DF2344A2}">
      <dsp:nvSpPr>
        <dsp:cNvPr id="0" name=""/>
        <dsp:cNvSpPr/>
      </dsp:nvSpPr>
      <dsp:spPr>
        <a:xfrm>
          <a:off x="120323" y="1356127"/>
          <a:ext cx="1080144" cy="68589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torque</a:t>
          </a:r>
        </a:p>
      </dsp:txBody>
      <dsp:txXfrm>
        <a:off x="140412" y="1376216"/>
        <a:ext cx="1039966" cy="645713"/>
      </dsp:txXfrm>
    </dsp:sp>
    <dsp:sp modelId="{1B95491F-C2E1-41BC-A4AD-D3FD7B3C67DE}">
      <dsp:nvSpPr>
        <dsp:cNvPr id="0" name=""/>
        <dsp:cNvSpPr/>
      </dsp:nvSpPr>
      <dsp:spPr>
        <a:xfrm>
          <a:off x="1320484" y="1242112"/>
          <a:ext cx="1080144" cy="68589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7FA8D-BE03-4727-902C-037BD002F623}">
      <dsp:nvSpPr>
        <dsp:cNvPr id="0" name=""/>
        <dsp:cNvSpPr/>
      </dsp:nvSpPr>
      <dsp:spPr>
        <a:xfrm>
          <a:off x="1440500" y="1356127"/>
          <a:ext cx="1080144" cy="68589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RPM</a:t>
          </a:r>
        </a:p>
      </dsp:txBody>
      <dsp:txXfrm>
        <a:off x="1460589" y="1376216"/>
        <a:ext cx="1039966" cy="645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15D2D-B80E-4BDA-8658-FF0EC8968032}">
      <dsp:nvSpPr>
        <dsp:cNvPr id="0" name=""/>
        <dsp:cNvSpPr/>
      </dsp:nvSpPr>
      <dsp:spPr>
        <a:xfrm>
          <a:off x="1301768" y="1079800"/>
          <a:ext cx="715789" cy="340650"/>
        </a:xfrm>
        <a:custGeom>
          <a:avLst/>
          <a:gdLst/>
          <a:ahLst/>
          <a:cxnLst/>
          <a:rect l="0" t="0" r="0" b="0"/>
          <a:pathLst>
            <a:path>
              <a:moveTo>
                <a:pt x="0" y="0"/>
              </a:moveTo>
              <a:lnTo>
                <a:pt x="0" y="232143"/>
              </a:lnTo>
              <a:lnTo>
                <a:pt x="715789" y="232143"/>
              </a:lnTo>
              <a:lnTo>
                <a:pt x="715789" y="340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A254AA-ABAB-4362-B094-A8D5C9206784}">
      <dsp:nvSpPr>
        <dsp:cNvPr id="0" name=""/>
        <dsp:cNvSpPr/>
      </dsp:nvSpPr>
      <dsp:spPr>
        <a:xfrm>
          <a:off x="585979" y="1079800"/>
          <a:ext cx="715789" cy="340650"/>
        </a:xfrm>
        <a:custGeom>
          <a:avLst/>
          <a:gdLst/>
          <a:ahLst/>
          <a:cxnLst/>
          <a:rect l="0" t="0" r="0" b="0"/>
          <a:pathLst>
            <a:path>
              <a:moveTo>
                <a:pt x="715789" y="0"/>
              </a:moveTo>
              <a:lnTo>
                <a:pt x="715789" y="232143"/>
              </a:lnTo>
              <a:lnTo>
                <a:pt x="0" y="232143"/>
              </a:lnTo>
              <a:lnTo>
                <a:pt x="0" y="3406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D609F-5AA6-45D4-9B99-2B23BB59438D}">
      <dsp:nvSpPr>
        <dsp:cNvPr id="0" name=""/>
        <dsp:cNvSpPr/>
      </dsp:nvSpPr>
      <dsp:spPr>
        <a:xfrm>
          <a:off x="716122" y="336030"/>
          <a:ext cx="1171291" cy="743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D64E5-0E59-4B11-945A-14BEB02B61DF}">
      <dsp:nvSpPr>
        <dsp:cNvPr id="0" name=""/>
        <dsp:cNvSpPr/>
      </dsp:nvSpPr>
      <dsp:spPr>
        <a:xfrm>
          <a:off x="846266" y="459667"/>
          <a:ext cx="1171291" cy="7437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legroom</a:t>
          </a:r>
        </a:p>
      </dsp:txBody>
      <dsp:txXfrm>
        <a:off x="868050" y="481451"/>
        <a:ext cx="1127723" cy="700201"/>
      </dsp:txXfrm>
    </dsp:sp>
    <dsp:sp modelId="{7E7F7F1A-361A-46AF-B1CD-E0DE136FFEFA}">
      <dsp:nvSpPr>
        <dsp:cNvPr id="0" name=""/>
        <dsp:cNvSpPr/>
      </dsp:nvSpPr>
      <dsp:spPr>
        <a:xfrm>
          <a:off x="333" y="1420451"/>
          <a:ext cx="1171291" cy="7437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F5859B-FCC8-44EF-B31E-3210DF2344A2}">
      <dsp:nvSpPr>
        <dsp:cNvPr id="0" name=""/>
        <dsp:cNvSpPr/>
      </dsp:nvSpPr>
      <dsp:spPr>
        <a:xfrm>
          <a:off x="130477" y="1544087"/>
          <a:ext cx="1171291" cy="74376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back</a:t>
          </a:r>
        </a:p>
        <a:p>
          <a:pPr marL="0" lvl="0" indent="0" algn="ctr" defTabSz="800100">
            <a:lnSpc>
              <a:spcPct val="90000"/>
            </a:lnSpc>
            <a:spcBef>
              <a:spcPct val="0"/>
            </a:spcBef>
            <a:spcAft>
              <a:spcPct val="35000"/>
            </a:spcAft>
            <a:buNone/>
          </a:pPr>
          <a:r>
            <a:rPr lang="en-US" sz="1800" kern="1200" dirty="0"/>
            <a:t>Legroom</a:t>
          </a:r>
        </a:p>
      </dsp:txBody>
      <dsp:txXfrm>
        <a:off x="152261" y="1565871"/>
        <a:ext cx="1127723" cy="700201"/>
      </dsp:txXfrm>
    </dsp:sp>
    <dsp:sp modelId="{1B95491F-C2E1-41BC-A4AD-D3FD7B3C67DE}">
      <dsp:nvSpPr>
        <dsp:cNvPr id="0" name=""/>
        <dsp:cNvSpPr/>
      </dsp:nvSpPr>
      <dsp:spPr>
        <a:xfrm>
          <a:off x="1431911" y="1420451"/>
          <a:ext cx="1171291" cy="7437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7FA8D-BE03-4727-902C-037BD002F623}">
      <dsp:nvSpPr>
        <dsp:cNvPr id="0" name=""/>
        <dsp:cNvSpPr/>
      </dsp:nvSpPr>
      <dsp:spPr>
        <a:xfrm>
          <a:off x="1562055" y="1544087"/>
          <a:ext cx="1171291" cy="74376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front</a:t>
          </a:r>
        </a:p>
        <a:p>
          <a:pPr marL="0" lvl="0" indent="0" algn="ctr" defTabSz="800100">
            <a:lnSpc>
              <a:spcPct val="90000"/>
            </a:lnSpc>
            <a:spcBef>
              <a:spcPct val="0"/>
            </a:spcBef>
            <a:spcAft>
              <a:spcPct val="35000"/>
            </a:spcAft>
            <a:buNone/>
          </a:pPr>
          <a:r>
            <a:rPr lang="en-US" sz="1800" kern="1200" dirty="0"/>
            <a:t>Legroom</a:t>
          </a:r>
        </a:p>
      </dsp:txBody>
      <dsp:txXfrm>
        <a:off x="1583839" y="1565871"/>
        <a:ext cx="1127723" cy="7002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start by looking at the Cars Database</a:t>
            </a:r>
            <a:endParaRPr dirty="0"/>
          </a:p>
        </p:txBody>
      </p:sp>
      <p:sp>
        <p:nvSpPr>
          <p:cNvPr id="505" name="Google Shape;5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final Entity Relationship model; you can find the high-definition diagram in the report and our git repo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939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ER diagram is an amalgamation of all the alternate design choices we considered before finalizing our ER model.</a:t>
            </a:r>
          </a:p>
          <a:p>
            <a:endParaRPr lang="en-US" dirty="0"/>
          </a:p>
          <a:p>
            <a:r>
              <a:rPr lang="en-US" dirty="0"/>
              <a:t>As discussed briefly earlier, we opted to make the weak entity sets in this ER diagram, optional composite attributes in our current Car entity. Before we understood the significance of having well defined primary keys and coming across the disadvantages of using auto-incremented primary keys that are referenced with foreign keys, we planned on using </a:t>
            </a:r>
            <a:r>
              <a:rPr lang="en-US" dirty="0" err="1"/>
              <a:t>packgeID</a:t>
            </a:r>
            <a:r>
              <a:rPr lang="en-US" dirty="0"/>
              <a:t>, </a:t>
            </a:r>
            <a:r>
              <a:rPr lang="en-US" dirty="0" err="1"/>
              <a:t>systemID</a:t>
            </a:r>
            <a:r>
              <a:rPr lang="en-US" dirty="0"/>
              <a:t> etc. which would have made our database more error prone and deletion of table entries and adjustment of auto-incremented keys more complicated.</a:t>
            </a:r>
          </a:p>
          <a:p>
            <a:endParaRPr lang="en-US" dirty="0"/>
          </a:p>
          <a:p>
            <a:r>
              <a:rPr lang="en-US" dirty="0"/>
              <a:t>You can also notice that in this draft, the ternary relation, CarSale is split into a binary relationship here. The problem with this model is that information that although Car and Listing are connected and Listing and User are connected, The fact that a single dealer is associated with the sale of a car is lost. As mentioned earlier our ternary relationship captures this relationship by connecting all the entities that are involved in the car sale. The same thing can be said about the lack of an aggregate entity that comprises this relationship connecting Appointment entity.</a:t>
            </a:r>
          </a:p>
          <a:p>
            <a:endParaRPr lang="en-US" dirty="0"/>
          </a:p>
          <a:p>
            <a:r>
              <a:rPr lang="en-US" dirty="0"/>
              <a:t>Finally, you can notice the addition of specialization of Users entity and addition of descriptive attributes to relationship sets.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381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that we have our ER model, we can proceed to convert it into a relational model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110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Now our primary concern with the datasets on Kaggle was all the large number of NULLs and empty strings. By understanding the database and our applications usage we decided to create our entity and relational sets in such a way that the nulls are minimized, and they only have one connotation, missing information and not N/A</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Let’s look at one of the optional single-valued composite attributes, relation is going to be called Interior with all the single-valued simple attributes as part of its relation and with VIN as the primary key to identity the specific car it related to</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Another concern while converting ER to Relational model is to reduce ambiguity and as a result reduce the possibility of error, so we have different integrity constraints unique, check, not null etc. along with foreign keys referencing VIN in the User table on attributes based on their domain</a:t>
            </a:r>
          </a:p>
          <a:p>
            <a:endParaRPr lang="en-US" sz="1800" dirty="0">
              <a:effectLst/>
              <a:latin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1813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Top-Down Specialization to convert it into relational model.</a:t>
            </a:r>
          </a:p>
          <a:p>
            <a:endParaRPr lang="en-US" dirty="0"/>
          </a:p>
          <a:p>
            <a:r>
              <a:rPr lang="en-US" dirty="0"/>
              <a:t>All of the schemas will have emailAddress as primary key and the lower level schemas will </a:t>
            </a:r>
            <a:r>
              <a:rPr lang="en-US" dirty="0" err="1"/>
              <a:t>will</a:t>
            </a:r>
            <a:r>
              <a:rPr lang="en-US" dirty="0"/>
              <a:t> have foreign key references to User(emailAddress)</a:t>
            </a:r>
          </a:p>
          <a:p>
            <a:endParaRPr lang="en-US" dirty="0"/>
          </a:p>
          <a:p>
            <a:r>
              <a:rPr lang="en-US" dirty="0"/>
              <a:t>For the higher-level entity User, that has both simple composite attribute like name and a multivalued attribute like phoneNumber. We condensed name into the relational schema, and for phoneNumber we create a separate phone number schema selecting a primary key such that a single use can have multiple phoneNumbers.</a:t>
            </a:r>
          </a:p>
          <a:p>
            <a:endParaRPr lang="en-US" dirty="0"/>
          </a:p>
          <a:p>
            <a:r>
              <a:rPr lang="en-US" dirty="0"/>
              <a:t>Our Dealer entity has Address which was deemed optional, it’s a composite attribute with single valued simple attribute and a composite attribute within. If we were to just create an Address schema with zip, city , latitude and longitude it would not be BCNF compliant. So we split address into two schemas – One just called Address that would contain zip, city and another called Co-ordinates that would contain the latitude and longitude.</a:t>
            </a:r>
          </a:p>
          <a:p>
            <a:endParaRPr lang="en-US" dirty="0"/>
          </a:p>
          <a:p>
            <a:r>
              <a:rPr lang="en-US" dirty="0"/>
              <a:t>For clarity, we name the Dealer Model DealerDetails </a:t>
            </a:r>
            <a:r>
              <a:rPr lang="en-US" dirty="0" err="1"/>
              <a:t>cuz</a:t>
            </a:r>
            <a:r>
              <a:rPr lang="en-US" dirty="0"/>
              <a:t> currently it just has these two attributes.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0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will discuss our process for enforcing the CarSale Relationship in our database.</a:t>
            </a:r>
          </a:p>
          <a:p>
            <a:endParaRPr lang="en-US" dirty="0"/>
          </a:p>
          <a:p>
            <a:r>
              <a:rPr lang="en-US" dirty="0"/>
              <a:t>And three of them require creating a separate relation like CarSale, but OPTION 3 considers the cardinality constraints we talked about in the ER Model, </a:t>
            </a:r>
            <a:r>
              <a:rPr lang="en-US" sz="1800" dirty="0">
                <a:effectLst/>
                <a:latin typeface="Calibri" panose="020F0502020204030204" pitchFamily="34" charset="0"/>
                <a:ea typeface="Calibri" panose="020F0502020204030204" pitchFamily="34" charset="0"/>
                <a:cs typeface="Times New Roman" panose="02020603050405020304" pitchFamily="18" charset="0"/>
              </a:rPr>
              <a:t>Listing and Dealer have a 1:1 relationship, CarSale serves no special purpose</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Therefore, we </a:t>
            </a:r>
            <a:r>
              <a:rPr lang="en-US" dirty="0"/>
              <a:t>opted to add the ListingId to cars and dealerEmail to Listing with the date attribute renamed as listingDate to avoid any conflicts all connected through foreign key constraints </a:t>
            </a:r>
          </a:p>
          <a:p>
            <a:endParaRPr lang="en-US" dirty="0"/>
          </a:p>
          <a:p>
            <a:r>
              <a:rPr lang="en-US" dirty="0"/>
              <a:t>Option 1 and 2 use a separate car sale relation but just differ in their primary keys. In the 4</a:t>
            </a:r>
            <a:r>
              <a:rPr lang="en-US" baseline="30000" dirty="0"/>
              <a:t>th</a:t>
            </a:r>
            <a:r>
              <a:rPr lang="en-US" dirty="0"/>
              <a:t> Option, there is no VIN in CarSale relation, so we connect listingId to car sale and foreign key constraints enforce the ternary relation</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875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section, we will look at some other indexes added to improve the execution time of our queries to improve the applications performance as the number of records increase.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355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Our application is defined to use several filters allowing the users to find cars that suite their needs instead of browsing through the 3 million listings in our database. Some strategically added indexes were able to decrease the execution time on queries that need to perform a lot of joins. </a:t>
            </a:r>
          </a:p>
          <a:p>
            <a:endParaRPr lang="en-US" sz="1800" dirty="0">
              <a:effectLst/>
              <a:latin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decrease the size of joint attributes in the dataset and increase the efficiency of lookups, we also split the fuel economy into cityFuelEconomy and highwayFuelEconomy.</a:t>
            </a:r>
          </a:p>
          <a:p>
            <a:endParaRPr lang="en-US" sz="1800" dirty="0">
              <a:effectLst/>
              <a:latin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saw an improvement in the range of 40-65% after adding these indexes to our database with just primary and foreign keys.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439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section, we will discuss the Entity Relationship Model design, it’s conversion into relational model, performance enhancement techniques and the future of the database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632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Relationship Model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392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Cars entity, right is the categorization of its attributes into optional and required.</a:t>
            </a:r>
          </a:p>
          <a:p>
            <a:endParaRPr lang="en-US" dirty="0"/>
          </a:p>
          <a:p>
            <a:r>
              <a:rPr lang="en-US" dirty="0"/>
              <a:t>Motivation behind categorizing these attributes as optional:</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we say Car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exists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in our database</a:t>
            </a:r>
            <a:r>
              <a:rPr lang="en-US" sz="1800" dirty="0">
                <a:effectLst/>
                <a:latin typeface="Calibri" panose="020F0502020204030204" pitchFamily="34" charset="0"/>
                <a:ea typeface="Calibri" panose="020F0502020204030204" pitchFamily="34" charset="0"/>
                <a:cs typeface="Times New Roman" panose="02020603050405020304" pitchFamily="18" charset="0"/>
              </a:rPr>
              <a:t>, we mean it exists in Plato’s world. In real world, a car must have an engine but that doesn’t mean we expect that every dealer attempting to sell their car would know the engine cylinder specifications. Setting these lesser commonly knows specs of the entity as optional allowed us to reduce the number of NULL in our database</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opted for bodyType, Interior etc. to be single-valued composite descriptive attributes rather than entities because the items under consideration are best described as an adjectives of the car rather than a nouns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448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behind using Specializations, Our database currently designed to be used by a single application but we expect many more types of users like data science analysts, marketing analyst, HR, Legal etc., to use our database in the future. We felt like using a specialization was a good strategy compared to using ROLES because attributes like dealerRating don’t apply to customers and using a NULL would represent N/A which is just bad database design. Moreover, we can add more lower-level entities with backwards compatibility in this model with little to no effort.</a:t>
            </a:r>
          </a:p>
          <a:p>
            <a:endParaRPr lang="en-US" dirty="0"/>
          </a:p>
          <a:p>
            <a:r>
              <a:rPr lang="en-US" dirty="0"/>
              <a:t>Choosing emailAddress as primary key: Our database does not restrict multiple users from having the same name and a single user from storing multiple phoneNumbers, by virtue of using the complete email address with the domain name we are by design enforcing the uniqueness of that attribute.</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if we send an email to only your uwaterloo email address then we can safely assume that you are the only intended recipient of that email.</a:t>
            </a:r>
          </a:p>
          <a:p>
            <a:endParaRPr lang="en-US" sz="1800" dirty="0">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898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cs typeface="Times New Roman" panose="02020603050405020304" pitchFamily="18" charset="0"/>
              </a:rPr>
              <a:t>Within the dealer attributes, Address is a single valued composite attribute with a mixture of single valued attributes and a composite attribute. We have made the Address optional to accommodate dealers who might not feel comfortable with sharing personal details in the listing</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205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existence of DepreciationFactors that EffectsDepreciation of the Car entity has no meaning. The former is predicated on the existence of the latter.</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primary key of a weak entity set is the combination of the primary key of the entity upon which it is dependent</a:t>
            </a:r>
          </a:p>
          <a:p>
            <a:endParaRPr lang="en-US" sz="1800" dirty="0">
              <a:effectLst/>
              <a:latin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Car </a:t>
            </a:r>
            <a:r>
              <a:rPr lang="en-US" sz="1800" dirty="0">
                <a:effectLst/>
                <a:latin typeface="Calibri" panose="020F0502020204030204" pitchFamily="34" charset="0"/>
                <a:ea typeface="Calibri" panose="020F0502020204030204" pitchFamily="34" charset="0"/>
                <a:cs typeface="Times New Roman" panose="02020603050405020304" pitchFamily="18" charset="0"/>
              </a:rPr>
              <a:t>has a 0:1 cardinality, it can be in the relation one time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DepreciationFactors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0:1 cardinality, you can have one set of factors effecting a car’s valuation or none, can’t have multiple values for the same factors hence it can be in the relationship only once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490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Car, Listing, User entities are in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ternary relation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CarSale as the relationship set. ‘date’ is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descriptive attribute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linked to this relation; it refers to the date a Listing was made by Dealer for the sale of a Car. The ‘date’ is a simple single-valued attribute.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of creating multiple binary relations, we have opted here to use the more effective and information preserving ternary relation because it enforces that they are all connected.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[key] Car:Listing is (1:1); Listing:Car is (1:1) i.e., compulsory participation is enforced on both entities, and they are exclusively and uniquely mapped to each other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[key] Dealer:Car is (1:*); Car:Dealer(1:1) because a Dealer must attempt a car sale to be in the relation but can sell as many Cars as they want, while a Car can only be sold by a single Dealer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[key] Listing:Dealer is (1:1); Dealer:Listing is (1:*) because for a dealer to be in the system they must create a Listing but may have more than one and a Listing can have exactly one Dealer based on our application scope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017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Relationship sets meetFor and CarSale represent overlapping information. Every meetFor relationship ties together a Car, Listing, Dealer just like CarSale but we cannot remove CarSale since it can exist without any meetings. In addition, we have some extra attributes like description related to the ‘meet’ called Appointment here</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aggregate entity is within the pink rectangle with our CarSale relation and the whole thing is connected to our meetFor relation connecting Appointment entity (with ‘date’ as descriptive attribute) to the aggregate entity</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777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22"/>
        <p:cNvGrpSpPr/>
        <p:nvPr/>
      </p:nvGrpSpPr>
      <p:grpSpPr>
        <a:xfrm>
          <a:off x="0" y="0"/>
          <a:ext cx="0" cy="0"/>
          <a:chOff x="0" y="0"/>
          <a:chExt cx="0" cy="0"/>
        </a:xfrm>
      </p:grpSpPr>
      <p:sp>
        <p:nvSpPr>
          <p:cNvPr id="23" name="Google Shape;23;p10"/>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0"/>
          <p:cNvSpPr txBox="1">
            <a:spLocks noGrp="1"/>
          </p:cNvSpPr>
          <p:nvPr>
            <p:ph type="title"/>
          </p:nvPr>
        </p:nvSpPr>
        <p:spPr>
          <a:xfrm>
            <a:off x="876300" y="4406207"/>
            <a:ext cx="10439400" cy="11754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Calibri"/>
              <a:buNone/>
              <a:defRPr sz="6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10"/>
          <p:cNvSpPr/>
          <p:nvPr/>
        </p:nvSpPr>
        <p:spPr>
          <a:xfrm>
            <a:off x="0" y="0"/>
            <a:ext cx="12191999" cy="28479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0"/>
          <p:cNvSpPr>
            <a:spLocks noGrp="1"/>
          </p:cNvSpPr>
          <p:nvPr>
            <p:ph type="pic" idx="2"/>
          </p:nvPr>
        </p:nvSpPr>
        <p:spPr>
          <a:xfrm>
            <a:off x="371476" y="260350"/>
            <a:ext cx="11520488" cy="3657599"/>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10"/>
          <p:cNvSpPr/>
          <p:nvPr/>
        </p:nvSpPr>
        <p:spPr>
          <a:xfrm>
            <a:off x="5795961" y="3914082"/>
            <a:ext cx="600075" cy="2918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58"/>
        <p:cNvGrpSpPr/>
        <p:nvPr/>
      </p:nvGrpSpPr>
      <p:grpSpPr>
        <a:xfrm>
          <a:off x="0" y="0"/>
          <a:ext cx="0" cy="0"/>
          <a:chOff x="0" y="0"/>
          <a:chExt cx="0" cy="0"/>
        </a:xfrm>
      </p:grpSpPr>
      <p:sp>
        <p:nvSpPr>
          <p:cNvPr id="159" name="Google Shape;159;p25"/>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Google Shape;160;p25"/>
          <p:cNvSpPr/>
          <p:nvPr/>
        </p:nvSpPr>
        <p:spPr>
          <a:xfrm>
            <a:off x="0" y="0"/>
            <a:ext cx="5138058"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 name="Google Shape;161;p25"/>
          <p:cNvSpPr txBox="1">
            <a:spLocks noGrp="1"/>
          </p:cNvSpPr>
          <p:nvPr>
            <p:ph type="title"/>
          </p:nvPr>
        </p:nvSpPr>
        <p:spPr>
          <a:xfrm>
            <a:off x="6619197" y="1296176"/>
            <a:ext cx="5272764" cy="155157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5"/>
          <p:cNvSpPr txBox="1">
            <a:spLocks noGrp="1"/>
          </p:cNvSpPr>
          <p:nvPr>
            <p:ph type="body" idx="1"/>
          </p:nvPr>
        </p:nvSpPr>
        <p:spPr>
          <a:xfrm>
            <a:off x="6619198" y="3073967"/>
            <a:ext cx="5272764" cy="25574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5"/>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p25"/>
          <p:cNvSpPr>
            <a:spLocks noGrp="1"/>
          </p:cNvSpPr>
          <p:nvPr>
            <p:ph type="pic" idx="2"/>
          </p:nvPr>
        </p:nvSpPr>
        <p:spPr>
          <a:xfrm>
            <a:off x="1117601" y="1016000"/>
            <a:ext cx="5138058" cy="49784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5" name="Google Shape;165;p25"/>
          <p:cNvSpPr/>
          <p:nvPr/>
        </p:nvSpPr>
        <p:spPr>
          <a:xfrm>
            <a:off x="0" y="5994400"/>
            <a:ext cx="4093029" cy="8636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 name="Google Shape;166;p25"/>
          <p:cNvSpPr/>
          <p:nvPr/>
        </p:nvSpPr>
        <p:spPr>
          <a:xfrm>
            <a:off x="2162630" y="873210"/>
            <a:ext cx="4093029" cy="13857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67"/>
        <p:cNvGrpSpPr/>
        <p:nvPr/>
      </p:nvGrpSpPr>
      <p:grpSpPr>
        <a:xfrm>
          <a:off x="0" y="0"/>
          <a:ext cx="0" cy="0"/>
          <a:chOff x="0" y="0"/>
          <a:chExt cx="0" cy="0"/>
        </a:xfrm>
      </p:grpSpPr>
      <p:sp>
        <p:nvSpPr>
          <p:cNvPr id="168" name="Google Shape;168;p26"/>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26"/>
          <p:cNvSpPr txBox="1">
            <a:spLocks noGrp="1"/>
          </p:cNvSpPr>
          <p:nvPr>
            <p:ph type="title"/>
          </p:nvPr>
        </p:nvSpPr>
        <p:spPr>
          <a:xfrm>
            <a:off x="371475" y="1783831"/>
            <a:ext cx="3111954" cy="32903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26"/>
          <p:cNvSpPr txBox="1">
            <a:spLocks noGrp="1"/>
          </p:cNvSpPr>
          <p:nvPr>
            <p:ph type="body" idx="1"/>
          </p:nvPr>
        </p:nvSpPr>
        <p:spPr>
          <a:xfrm>
            <a:off x="7489370" y="1783832"/>
            <a:ext cx="4402592" cy="3290338"/>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6"/>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26"/>
          <p:cNvSpPr>
            <a:spLocks noGrp="1"/>
          </p:cNvSpPr>
          <p:nvPr>
            <p:ph type="pic" idx="2"/>
          </p:nvPr>
        </p:nvSpPr>
        <p:spPr>
          <a:xfrm>
            <a:off x="3672114" y="0"/>
            <a:ext cx="3628571" cy="68580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3" name="Google Shape;173;p26"/>
          <p:cNvSpPr/>
          <p:nvPr/>
        </p:nvSpPr>
        <p:spPr>
          <a:xfrm>
            <a:off x="371475" y="5297714"/>
            <a:ext cx="3111954" cy="156028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26"/>
          <p:cNvSpPr/>
          <p:nvPr/>
        </p:nvSpPr>
        <p:spPr>
          <a:xfrm>
            <a:off x="7489370" y="0"/>
            <a:ext cx="4402593" cy="156028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sp>
        <p:nvSpPr>
          <p:cNvPr id="176" name="Google Shape;176;p27"/>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27"/>
          <p:cNvSpPr/>
          <p:nvPr/>
        </p:nvSpPr>
        <p:spPr>
          <a:xfrm>
            <a:off x="0" y="1389743"/>
            <a:ext cx="12192000" cy="40785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27"/>
          <p:cNvSpPr txBox="1">
            <a:spLocks noGrp="1"/>
          </p:cNvSpPr>
          <p:nvPr>
            <p:ph type="title"/>
          </p:nvPr>
        </p:nvSpPr>
        <p:spPr>
          <a:xfrm>
            <a:off x="831850" y="2331584"/>
            <a:ext cx="10515600" cy="150018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7"/>
          <p:cNvSpPr txBox="1">
            <a:spLocks noGrp="1"/>
          </p:cNvSpPr>
          <p:nvPr>
            <p:ph type="body" idx="1"/>
          </p:nvPr>
        </p:nvSpPr>
        <p:spPr>
          <a:xfrm>
            <a:off x="831850" y="3968071"/>
            <a:ext cx="10515600" cy="80554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D8E90"/>
              </a:buClr>
              <a:buSzPts val="2000"/>
              <a:buNone/>
              <a:defRPr sz="2000">
                <a:solidFill>
                  <a:srgbClr val="8D8E90"/>
                </a:solidFill>
              </a:defRPr>
            </a:lvl2pPr>
            <a:lvl3pPr marL="1371600" lvl="2" indent="-228600" algn="l">
              <a:lnSpc>
                <a:spcPct val="90000"/>
              </a:lnSpc>
              <a:spcBef>
                <a:spcPts val="500"/>
              </a:spcBef>
              <a:spcAft>
                <a:spcPts val="0"/>
              </a:spcAft>
              <a:buClr>
                <a:srgbClr val="8D8E90"/>
              </a:buClr>
              <a:buSzPts val="1800"/>
              <a:buNone/>
              <a:defRPr sz="1800">
                <a:solidFill>
                  <a:srgbClr val="8D8E90"/>
                </a:solidFill>
              </a:defRPr>
            </a:lvl3pPr>
            <a:lvl4pPr marL="1828800" lvl="3" indent="-228600" algn="l">
              <a:lnSpc>
                <a:spcPct val="90000"/>
              </a:lnSpc>
              <a:spcBef>
                <a:spcPts val="500"/>
              </a:spcBef>
              <a:spcAft>
                <a:spcPts val="0"/>
              </a:spcAft>
              <a:buClr>
                <a:srgbClr val="8D8E90"/>
              </a:buClr>
              <a:buSzPts val="1600"/>
              <a:buNone/>
              <a:defRPr sz="1600">
                <a:solidFill>
                  <a:srgbClr val="8D8E90"/>
                </a:solidFill>
              </a:defRPr>
            </a:lvl4pPr>
            <a:lvl5pPr marL="2286000" lvl="4" indent="-228600" algn="l">
              <a:lnSpc>
                <a:spcPct val="90000"/>
              </a:lnSpc>
              <a:spcBef>
                <a:spcPts val="500"/>
              </a:spcBef>
              <a:spcAft>
                <a:spcPts val="0"/>
              </a:spcAft>
              <a:buClr>
                <a:srgbClr val="8D8E90"/>
              </a:buClr>
              <a:buSzPts val="1600"/>
              <a:buNone/>
              <a:defRPr sz="1600">
                <a:solidFill>
                  <a:srgbClr val="8D8E90"/>
                </a:solidFill>
              </a:defRPr>
            </a:lvl5pPr>
            <a:lvl6pPr marL="2743200" lvl="5" indent="-228600" algn="l">
              <a:lnSpc>
                <a:spcPct val="90000"/>
              </a:lnSpc>
              <a:spcBef>
                <a:spcPts val="500"/>
              </a:spcBef>
              <a:spcAft>
                <a:spcPts val="0"/>
              </a:spcAft>
              <a:buClr>
                <a:srgbClr val="8D8E90"/>
              </a:buClr>
              <a:buSzPts val="1600"/>
              <a:buNone/>
              <a:defRPr sz="1600">
                <a:solidFill>
                  <a:srgbClr val="8D8E90"/>
                </a:solidFill>
              </a:defRPr>
            </a:lvl6pPr>
            <a:lvl7pPr marL="3200400" lvl="6" indent="-228600" algn="l">
              <a:lnSpc>
                <a:spcPct val="90000"/>
              </a:lnSpc>
              <a:spcBef>
                <a:spcPts val="500"/>
              </a:spcBef>
              <a:spcAft>
                <a:spcPts val="0"/>
              </a:spcAft>
              <a:buClr>
                <a:srgbClr val="8D8E90"/>
              </a:buClr>
              <a:buSzPts val="1600"/>
              <a:buNone/>
              <a:defRPr sz="1600">
                <a:solidFill>
                  <a:srgbClr val="8D8E90"/>
                </a:solidFill>
              </a:defRPr>
            </a:lvl7pPr>
            <a:lvl8pPr marL="3657600" lvl="7" indent="-228600" algn="l">
              <a:lnSpc>
                <a:spcPct val="90000"/>
              </a:lnSpc>
              <a:spcBef>
                <a:spcPts val="500"/>
              </a:spcBef>
              <a:spcAft>
                <a:spcPts val="0"/>
              </a:spcAft>
              <a:buClr>
                <a:srgbClr val="8D8E90"/>
              </a:buClr>
              <a:buSzPts val="1600"/>
              <a:buNone/>
              <a:defRPr sz="1600">
                <a:solidFill>
                  <a:srgbClr val="8D8E90"/>
                </a:solidFill>
              </a:defRPr>
            </a:lvl8pPr>
            <a:lvl9pPr marL="4114800" lvl="8" indent="-228600" algn="l">
              <a:lnSpc>
                <a:spcPct val="90000"/>
              </a:lnSpc>
              <a:spcBef>
                <a:spcPts val="500"/>
              </a:spcBef>
              <a:spcAft>
                <a:spcPts val="0"/>
              </a:spcAft>
              <a:buClr>
                <a:srgbClr val="8D8E90"/>
              </a:buClr>
              <a:buSzPts val="1600"/>
              <a:buNone/>
              <a:defRPr sz="1600">
                <a:solidFill>
                  <a:srgbClr val="8D8E90"/>
                </a:solidFill>
              </a:defRPr>
            </a:lvl9pPr>
          </a:lstStyle>
          <a:p>
            <a:endParaRPr/>
          </a:p>
        </p:txBody>
      </p:sp>
      <p:sp>
        <p:nvSpPr>
          <p:cNvPr id="180" name="Google Shape;180;p27"/>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27"/>
          <p:cNvSpPr/>
          <p:nvPr/>
        </p:nvSpPr>
        <p:spPr>
          <a:xfrm>
            <a:off x="371475" y="580571"/>
            <a:ext cx="1573439" cy="150018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27"/>
          <p:cNvSpPr/>
          <p:nvPr/>
        </p:nvSpPr>
        <p:spPr>
          <a:xfrm>
            <a:off x="7097486" y="5105274"/>
            <a:ext cx="4794477" cy="72596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83"/>
        <p:cNvGrpSpPr/>
        <p:nvPr/>
      </p:nvGrpSpPr>
      <p:grpSpPr>
        <a:xfrm>
          <a:off x="0" y="0"/>
          <a:ext cx="0" cy="0"/>
          <a:chOff x="0" y="0"/>
          <a:chExt cx="0" cy="0"/>
        </a:xfrm>
      </p:grpSpPr>
      <p:sp>
        <p:nvSpPr>
          <p:cNvPr id="184" name="Google Shape;184;p28"/>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p28"/>
          <p:cNvSpPr/>
          <p:nvPr/>
        </p:nvSpPr>
        <p:spPr>
          <a:xfrm>
            <a:off x="0" y="0"/>
            <a:ext cx="60960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28"/>
          <p:cNvSpPr>
            <a:spLocks noGrp="1"/>
          </p:cNvSpPr>
          <p:nvPr>
            <p:ph type="pic" idx="2"/>
          </p:nvPr>
        </p:nvSpPr>
        <p:spPr>
          <a:xfrm>
            <a:off x="371476" y="260350"/>
            <a:ext cx="11520488" cy="6009821"/>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8"/>
          <p:cNvSpPr txBox="1">
            <a:spLocks noGrp="1"/>
          </p:cNvSpPr>
          <p:nvPr>
            <p:ph type="title"/>
          </p:nvPr>
        </p:nvSpPr>
        <p:spPr>
          <a:xfrm>
            <a:off x="1174750" y="3957831"/>
            <a:ext cx="9620250" cy="150018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28"/>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p28"/>
          <p:cNvSpPr/>
          <p:nvPr/>
        </p:nvSpPr>
        <p:spPr>
          <a:xfrm>
            <a:off x="1093471" y="3843394"/>
            <a:ext cx="1722120" cy="1729060"/>
          </a:xfrm>
          <a:custGeom>
            <a:avLst/>
            <a:gdLst/>
            <a:ahLst/>
            <a:cxnLst/>
            <a:rect l="l" t="t" r="r" b="b"/>
            <a:pathLst>
              <a:path w="2730500" h="2730500" extrusionOk="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190"/>
        <p:cNvGrpSpPr/>
        <p:nvPr/>
      </p:nvGrpSpPr>
      <p:grpSpPr>
        <a:xfrm>
          <a:off x="0" y="0"/>
          <a:ext cx="0" cy="0"/>
          <a:chOff x="0" y="0"/>
          <a:chExt cx="0" cy="0"/>
        </a:xfrm>
      </p:grpSpPr>
      <p:sp>
        <p:nvSpPr>
          <p:cNvPr id="191" name="Google Shape;191;p29"/>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29"/>
          <p:cNvSpPr>
            <a:spLocks noGrp="1"/>
          </p:cNvSpPr>
          <p:nvPr>
            <p:ph type="pic" idx="2"/>
          </p:nvPr>
        </p:nvSpPr>
        <p:spPr>
          <a:xfrm>
            <a:off x="5400675" y="260350"/>
            <a:ext cx="6499502" cy="5940425"/>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3" name="Google Shape;193;p29"/>
          <p:cNvSpPr txBox="1">
            <a:spLocks noGrp="1"/>
          </p:cNvSpPr>
          <p:nvPr>
            <p:ph type="title"/>
          </p:nvPr>
        </p:nvSpPr>
        <p:spPr>
          <a:xfrm>
            <a:off x="371475" y="1596928"/>
            <a:ext cx="4810125" cy="326726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5"/>
              </a:buClr>
              <a:buSzPts val="6000"/>
              <a:buFont typeface="Calibri"/>
              <a:buNone/>
              <a:defRPr sz="6000">
                <a:solidFill>
                  <a:schemeClr val="accent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9"/>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5" name="Google Shape;195;p29"/>
          <p:cNvSpPr/>
          <p:nvPr/>
        </p:nvSpPr>
        <p:spPr>
          <a:xfrm>
            <a:off x="3933498" y="4952673"/>
            <a:ext cx="1248102" cy="12481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29"/>
          <p:cNvSpPr/>
          <p:nvPr/>
        </p:nvSpPr>
        <p:spPr>
          <a:xfrm>
            <a:off x="371475" y="1011911"/>
            <a:ext cx="496540" cy="4965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29"/>
          <p:cNvSpPr/>
          <p:nvPr/>
        </p:nvSpPr>
        <p:spPr>
          <a:xfrm>
            <a:off x="620587" y="671713"/>
            <a:ext cx="247428" cy="2474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198"/>
        <p:cNvGrpSpPr/>
        <p:nvPr/>
      </p:nvGrpSpPr>
      <p:grpSpPr>
        <a:xfrm>
          <a:off x="0" y="0"/>
          <a:ext cx="0" cy="0"/>
          <a:chOff x="0" y="0"/>
          <a:chExt cx="0" cy="0"/>
        </a:xfrm>
      </p:grpSpPr>
      <p:sp>
        <p:nvSpPr>
          <p:cNvPr id="199" name="Google Shape;199;p30"/>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 name="Google Shape;200;p30"/>
          <p:cNvSpPr txBox="1">
            <a:spLocks noGrp="1"/>
          </p:cNvSpPr>
          <p:nvPr>
            <p:ph type="title"/>
          </p:nvPr>
        </p:nvSpPr>
        <p:spPr>
          <a:xfrm>
            <a:off x="371475" y="3917949"/>
            <a:ext cx="6915150" cy="22683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0"/>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2" name="Google Shape;202;p30"/>
          <p:cNvSpPr/>
          <p:nvPr/>
        </p:nvSpPr>
        <p:spPr>
          <a:xfrm>
            <a:off x="5222179" y="2327274"/>
            <a:ext cx="2176462" cy="15112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30"/>
          <p:cNvSpPr/>
          <p:nvPr/>
        </p:nvSpPr>
        <p:spPr>
          <a:xfrm>
            <a:off x="7468839" y="3917949"/>
            <a:ext cx="2176462" cy="22828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30"/>
          <p:cNvSpPr>
            <a:spLocks noGrp="1"/>
          </p:cNvSpPr>
          <p:nvPr>
            <p:ph type="pic" idx="2"/>
          </p:nvPr>
        </p:nvSpPr>
        <p:spPr>
          <a:xfrm>
            <a:off x="371474" y="260351"/>
            <a:ext cx="11520489" cy="5940424"/>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5"/>
        <p:cNvGrpSpPr/>
        <p:nvPr/>
      </p:nvGrpSpPr>
      <p:grpSpPr>
        <a:xfrm>
          <a:off x="0" y="0"/>
          <a:ext cx="0" cy="0"/>
          <a:chOff x="0" y="0"/>
          <a:chExt cx="0" cy="0"/>
        </a:xfrm>
      </p:grpSpPr>
      <p:sp>
        <p:nvSpPr>
          <p:cNvPr id="206" name="Google Shape;206;p31"/>
          <p:cNvSpPr/>
          <p:nvPr/>
        </p:nvSpPr>
        <p:spPr>
          <a:xfrm>
            <a:off x="371475" y="1526382"/>
            <a:ext cx="3595688" cy="456247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Google Shape;207;p31"/>
          <p:cNvSpPr/>
          <p:nvPr/>
        </p:nvSpPr>
        <p:spPr>
          <a:xfrm>
            <a:off x="8224838" y="1526382"/>
            <a:ext cx="3595688" cy="45624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Google Shape;208;p31"/>
          <p:cNvSpPr txBox="1">
            <a:spLocks noGrp="1"/>
          </p:cNvSpPr>
          <p:nvPr>
            <p:ph type="title"/>
          </p:nvPr>
        </p:nvSpPr>
        <p:spPr>
          <a:xfrm>
            <a:off x="371475" y="260351"/>
            <a:ext cx="11520487"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31"/>
          <p:cNvSpPr txBox="1">
            <a:spLocks noGrp="1"/>
          </p:cNvSpPr>
          <p:nvPr>
            <p:ph type="body" idx="1"/>
          </p:nvPr>
        </p:nvSpPr>
        <p:spPr>
          <a:xfrm>
            <a:off x="581026" y="1724025"/>
            <a:ext cx="3143250" cy="419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31"/>
          <p:cNvSpPr txBox="1">
            <a:spLocks noGrp="1"/>
          </p:cNvSpPr>
          <p:nvPr>
            <p:ph type="body" idx="2"/>
          </p:nvPr>
        </p:nvSpPr>
        <p:spPr>
          <a:xfrm>
            <a:off x="8451282" y="1712119"/>
            <a:ext cx="3142800" cy="419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31"/>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1"/>
          <p:cNvSpPr>
            <a:spLocks noGrp="1"/>
          </p:cNvSpPr>
          <p:nvPr>
            <p:ph type="pic" idx="3"/>
          </p:nvPr>
        </p:nvSpPr>
        <p:spPr>
          <a:xfrm>
            <a:off x="3967163" y="1233488"/>
            <a:ext cx="4257675" cy="5148262"/>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13"/>
        <p:cNvGrpSpPr/>
        <p:nvPr/>
      </p:nvGrpSpPr>
      <p:grpSpPr>
        <a:xfrm>
          <a:off x="0" y="0"/>
          <a:ext cx="0" cy="0"/>
          <a:chOff x="0" y="0"/>
          <a:chExt cx="0" cy="0"/>
        </a:xfrm>
      </p:grpSpPr>
      <p:sp>
        <p:nvSpPr>
          <p:cNvPr id="214" name="Google Shape;214;p32"/>
          <p:cNvSpPr/>
          <p:nvPr/>
        </p:nvSpPr>
        <p:spPr>
          <a:xfrm>
            <a:off x="6200775" y="1233487"/>
            <a:ext cx="5619751" cy="273367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32"/>
          <p:cNvSpPr txBox="1">
            <a:spLocks noGrp="1"/>
          </p:cNvSpPr>
          <p:nvPr>
            <p:ph type="title"/>
          </p:nvPr>
        </p:nvSpPr>
        <p:spPr>
          <a:xfrm>
            <a:off x="371475" y="260351"/>
            <a:ext cx="11520487"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32"/>
          <p:cNvSpPr txBox="1">
            <a:spLocks noGrp="1"/>
          </p:cNvSpPr>
          <p:nvPr>
            <p:ph type="body" idx="1"/>
          </p:nvPr>
        </p:nvSpPr>
        <p:spPr>
          <a:xfrm>
            <a:off x="6383054" y="1357414"/>
            <a:ext cx="5255193" cy="24048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32"/>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8" name="Google Shape;218;p32"/>
          <p:cNvSpPr>
            <a:spLocks noGrp="1"/>
          </p:cNvSpPr>
          <p:nvPr>
            <p:ph type="pic" idx="2"/>
          </p:nvPr>
        </p:nvSpPr>
        <p:spPr>
          <a:xfrm>
            <a:off x="371475" y="1233488"/>
            <a:ext cx="5757863" cy="24156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Google Shape;219;p32"/>
          <p:cNvSpPr>
            <a:spLocks noGrp="1"/>
          </p:cNvSpPr>
          <p:nvPr>
            <p:ph type="pic" idx="3"/>
          </p:nvPr>
        </p:nvSpPr>
        <p:spPr>
          <a:xfrm>
            <a:off x="6200775" y="3967163"/>
            <a:ext cx="5619750" cy="24145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32"/>
          <p:cNvSpPr/>
          <p:nvPr/>
        </p:nvSpPr>
        <p:spPr>
          <a:xfrm>
            <a:off x="371475" y="3643799"/>
            <a:ext cx="5757863" cy="27336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32"/>
          <p:cNvSpPr txBox="1">
            <a:spLocks noGrp="1"/>
          </p:cNvSpPr>
          <p:nvPr>
            <p:ph type="body" idx="4"/>
          </p:nvPr>
        </p:nvSpPr>
        <p:spPr>
          <a:xfrm>
            <a:off x="622406" y="3848474"/>
            <a:ext cx="5256000" cy="2404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71475" y="260351"/>
            <a:ext cx="11520487"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3"/>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p33"/>
          <p:cNvSpPr>
            <a:spLocks noGrp="1"/>
          </p:cNvSpPr>
          <p:nvPr>
            <p:ph type="pic" idx="2"/>
          </p:nvPr>
        </p:nvSpPr>
        <p:spPr>
          <a:xfrm>
            <a:off x="371475" y="1233488"/>
            <a:ext cx="11520488" cy="2381361"/>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Google Shape;226;p33"/>
          <p:cNvSpPr/>
          <p:nvPr/>
        </p:nvSpPr>
        <p:spPr>
          <a:xfrm>
            <a:off x="371475" y="3643799"/>
            <a:ext cx="11520488" cy="27336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33"/>
          <p:cNvSpPr txBox="1">
            <a:spLocks noGrp="1"/>
          </p:cNvSpPr>
          <p:nvPr>
            <p:ph type="body" idx="1"/>
          </p:nvPr>
        </p:nvSpPr>
        <p:spPr>
          <a:xfrm>
            <a:off x="6383054" y="3808206"/>
            <a:ext cx="5255193" cy="24048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33"/>
          <p:cNvSpPr txBox="1">
            <a:spLocks noGrp="1"/>
          </p:cNvSpPr>
          <p:nvPr>
            <p:ph type="body" idx="3"/>
          </p:nvPr>
        </p:nvSpPr>
        <p:spPr>
          <a:xfrm>
            <a:off x="622406" y="3808236"/>
            <a:ext cx="5256000" cy="2404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9" name="Google Shape;229;p33"/>
          <p:cNvCxnSpPr/>
          <p:nvPr/>
        </p:nvCxnSpPr>
        <p:spPr>
          <a:xfrm>
            <a:off x="6131719" y="3774712"/>
            <a:ext cx="0" cy="2471849"/>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230"/>
        <p:cNvGrpSpPr/>
        <p:nvPr/>
      </p:nvGrpSpPr>
      <p:grpSpPr>
        <a:xfrm>
          <a:off x="0" y="0"/>
          <a:ext cx="0" cy="0"/>
          <a:chOff x="0" y="0"/>
          <a:chExt cx="0" cy="0"/>
        </a:xfrm>
      </p:grpSpPr>
      <p:sp>
        <p:nvSpPr>
          <p:cNvPr id="231" name="Google Shape;231;p34"/>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 name="Google Shape;232;p34"/>
          <p:cNvSpPr/>
          <p:nvPr/>
        </p:nvSpPr>
        <p:spPr>
          <a:xfrm>
            <a:off x="7162799" y="3052634"/>
            <a:ext cx="1368533" cy="11301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 name="Google Shape;233;p34"/>
          <p:cNvSpPr txBox="1">
            <a:spLocks noGrp="1"/>
          </p:cNvSpPr>
          <p:nvPr>
            <p:ph type="title"/>
          </p:nvPr>
        </p:nvSpPr>
        <p:spPr>
          <a:xfrm>
            <a:off x="371475" y="1334424"/>
            <a:ext cx="4448175" cy="152082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34"/>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5" name="Google Shape;235;p34"/>
          <p:cNvSpPr txBox="1">
            <a:spLocks noGrp="1"/>
          </p:cNvSpPr>
          <p:nvPr>
            <p:ph type="body" idx="1"/>
          </p:nvPr>
        </p:nvSpPr>
        <p:spPr>
          <a:xfrm>
            <a:off x="3609563" y="3118775"/>
            <a:ext cx="2927311" cy="30819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solidFill>
                  <a:schemeClr val="dk1"/>
                </a:solidFill>
              </a:defRPr>
            </a:lvl1pPr>
            <a:lvl2pPr marL="914400" lvl="1" indent="-330200" algn="l">
              <a:lnSpc>
                <a:spcPct val="90000"/>
              </a:lnSpc>
              <a:spcBef>
                <a:spcPts val="500"/>
              </a:spcBef>
              <a:spcAft>
                <a:spcPts val="0"/>
              </a:spcAft>
              <a:buClr>
                <a:schemeClr val="dk1"/>
              </a:buClr>
              <a:buSzPts val="1600"/>
              <a:buChar char="•"/>
              <a:defRPr sz="1600">
                <a:solidFill>
                  <a:schemeClr val="dk1"/>
                </a:solidFill>
              </a:defRPr>
            </a:lvl2pPr>
            <a:lvl3pPr marL="1371600" lvl="2" indent="-317500" algn="l">
              <a:lnSpc>
                <a:spcPct val="90000"/>
              </a:lnSpc>
              <a:spcBef>
                <a:spcPts val="500"/>
              </a:spcBef>
              <a:spcAft>
                <a:spcPts val="0"/>
              </a:spcAft>
              <a:buClr>
                <a:schemeClr val="dk1"/>
              </a:buClr>
              <a:buSzPts val="1400"/>
              <a:buChar char="•"/>
              <a:defRPr sz="14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304800" algn="l">
              <a:lnSpc>
                <a:spcPct val="90000"/>
              </a:lnSpc>
              <a:spcBef>
                <a:spcPts val="5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4"/>
          <p:cNvSpPr txBox="1">
            <a:spLocks noGrp="1"/>
          </p:cNvSpPr>
          <p:nvPr>
            <p:ph type="body" idx="2"/>
          </p:nvPr>
        </p:nvSpPr>
        <p:spPr>
          <a:xfrm>
            <a:off x="371475" y="3118776"/>
            <a:ext cx="2926800" cy="30819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solidFill>
                  <a:schemeClr val="dk1"/>
                </a:solidFill>
              </a:defRPr>
            </a:lvl1pPr>
            <a:lvl2pPr marL="914400" lvl="1" indent="-330200" algn="l">
              <a:lnSpc>
                <a:spcPct val="90000"/>
              </a:lnSpc>
              <a:spcBef>
                <a:spcPts val="500"/>
              </a:spcBef>
              <a:spcAft>
                <a:spcPts val="0"/>
              </a:spcAft>
              <a:buClr>
                <a:schemeClr val="dk1"/>
              </a:buClr>
              <a:buSzPts val="1600"/>
              <a:buChar char="•"/>
              <a:defRPr sz="1600">
                <a:solidFill>
                  <a:schemeClr val="dk1"/>
                </a:solidFill>
              </a:defRPr>
            </a:lvl2pPr>
            <a:lvl3pPr marL="1371600" lvl="2" indent="-317500" algn="l">
              <a:lnSpc>
                <a:spcPct val="90000"/>
              </a:lnSpc>
              <a:spcBef>
                <a:spcPts val="500"/>
              </a:spcBef>
              <a:spcAft>
                <a:spcPts val="0"/>
              </a:spcAft>
              <a:buClr>
                <a:schemeClr val="dk1"/>
              </a:buClr>
              <a:buSzPts val="1400"/>
              <a:buChar char="•"/>
              <a:defRPr sz="14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304800" algn="l">
              <a:lnSpc>
                <a:spcPct val="90000"/>
              </a:lnSpc>
              <a:spcBef>
                <a:spcPts val="5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34"/>
          <p:cNvSpPr>
            <a:spLocks noGrp="1"/>
          </p:cNvSpPr>
          <p:nvPr>
            <p:ph type="pic" idx="3"/>
          </p:nvPr>
        </p:nvSpPr>
        <p:spPr>
          <a:xfrm>
            <a:off x="4908415" y="-4277"/>
            <a:ext cx="7283585" cy="6204974"/>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8" name="Google Shape;238;p34"/>
          <p:cNvSpPr/>
          <p:nvPr/>
        </p:nvSpPr>
        <p:spPr>
          <a:xfrm>
            <a:off x="6210299" y="2027725"/>
            <a:ext cx="1073287" cy="91867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34"/>
          <p:cNvSpPr/>
          <p:nvPr/>
        </p:nvSpPr>
        <p:spPr>
          <a:xfrm>
            <a:off x="8661263" y="4055448"/>
            <a:ext cx="1073287" cy="91867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40" name="Google Shape;240;p34"/>
          <p:cNvCxnSpPr/>
          <p:nvPr/>
        </p:nvCxnSpPr>
        <p:spPr>
          <a:xfrm>
            <a:off x="3452019" y="3106075"/>
            <a:ext cx="0" cy="3094700"/>
          </a:xfrm>
          <a:prstGeom prst="straightConnector1">
            <a:avLst/>
          </a:prstGeom>
          <a:noFill/>
          <a:ln w="9525" cap="flat" cmpd="sng">
            <a:solidFill>
              <a:schemeClr val="accent1"/>
            </a:solidFill>
            <a:prstDash val="solid"/>
            <a:miter lim="800000"/>
            <a:headEnd type="none" w="sm" len="sm"/>
            <a:tailEnd type="none" w="sm" len="sm"/>
          </a:ln>
        </p:spPr>
      </p:cxnSp>
      <p:sp>
        <p:nvSpPr>
          <p:cNvPr id="241" name="Google Shape;241;p34"/>
          <p:cNvSpPr/>
          <p:nvPr/>
        </p:nvSpPr>
        <p:spPr>
          <a:xfrm>
            <a:off x="0" y="1405862"/>
            <a:ext cx="300037" cy="1465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371475" y="260351"/>
            <a:ext cx="11520487"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3"/>
          <p:cNvSpPr/>
          <p:nvPr/>
        </p:nvSpPr>
        <p:spPr>
          <a:xfrm>
            <a:off x="371475" y="1233488"/>
            <a:ext cx="2776354" cy="49672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13"/>
          <p:cNvSpPr/>
          <p:nvPr/>
        </p:nvSpPr>
        <p:spPr>
          <a:xfrm>
            <a:off x="3286186" y="1233488"/>
            <a:ext cx="2776354" cy="49672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13"/>
          <p:cNvSpPr/>
          <p:nvPr/>
        </p:nvSpPr>
        <p:spPr>
          <a:xfrm>
            <a:off x="6200897" y="1233488"/>
            <a:ext cx="2776354" cy="496728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 name="Google Shape;53;p13"/>
          <p:cNvSpPr/>
          <p:nvPr/>
        </p:nvSpPr>
        <p:spPr>
          <a:xfrm>
            <a:off x="9115608" y="1246188"/>
            <a:ext cx="2776354" cy="496728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4" name="Google Shape;54;p13"/>
          <p:cNvCxnSpPr/>
          <p:nvPr/>
        </p:nvCxnSpPr>
        <p:spPr>
          <a:xfrm>
            <a:off x="591252" y="3721100"/>
            <a:ext cx="2336800" cy="0"/>
          </a:xfrm>
          <a:prstGeom prst="straightConnector1">
            <a:avLst/>
          </a:prstGeom>
          <a:noFill/>
          <a:ln w="9525" cap="flat" cmpd="sng">
            <a:solidFill>
              <a:schemeClr val="lt1"/>
            </a:solidFill>
            <a:prstDash val="solid"/>
            <a:miter lim="800000"/>
            <a:headEnd type="none" w="sm" len="sm"/>
            <a:tailEnd type="none" w="sm" len="sm"/>
          </a:ln>
        </p:spPr>
      </p:cxnSp>
      <p:cxnSp>
        <p:nvCxnSpPr>
          <p:cNvPr id="55" name="Google Shape;55;p13"/>
          <p:cNvCxnSpPr/>
          <p:nvPr/>
        </p:nvCxnSpPr>
        <p:spPr>
          <a:xfrm>
            <a:off x="3505963" y="3721100"/>
            <a:ext cx="2336800" cy="0"/>
          </a:xfrm>
          <a:prstGeom prst="straightConnector1">
            <a:avLst/>
          </a:prstGeom>
          <a:noFill/>
          <a:ln w="9525" cap="flat" cmpd="sng">
            <a:solidFill>
              <a:schemeClr val="lt1"/>
            </a:solidFill>
            <a:prstDash val="solid"/>
            <a:miter lim="800000"/>
            <a:headEnd type="none" w="sm" len="sm"/>
            <a:tailEnd type="none" w="sm" len="sm"/>
          </a:ln>
        </p:spPr>
      </p:cxnSp>
      <p:cxnSp>
        <p:nvCxnSpPr>
          <p:cNvPr id="56" name="Google Shape;56;p13"/>
          <p:cNvCxnSpPr/>
          <p:nvPr/>
        </p:nvCxnSpPr>
        <p:spPr>
          <a:xfrm>
            <a:off x="6420674" y="3721100"/>
            <a:ext cx="2336800" cy="0"/>
          </a:xfrm>
          <a:prstGeom prst="straightConnector1">
            <a:avLst/>
          </a:prstGeom>
          <a:noFill/>
          <a:ln w="9525" cap="flat" cmpd="sng">
            <a:solidFill>
              <a:schemeClr val="lt1"/>
            </a:solidFill>
            <a:prstDash val="solid"/>
            <a:miter lim="800000"/>
            <a:headEnd type="none" w="sm" len="sm"/>
            <a:tailEnd type="none" w="sm" len="sm"/>
          </a:ln>
        </p:spPr>
      </p:cxnSp>
      <p:cxnSp>
        <p:nvCxnSpPr>
          <p:cNvPr id="57" name="Google Shape;57;p13"/>
          <p:cNvCxnSpPr/>
          <p:nvPr/>
        </p:nvCxnSpPr>
        <p:spPr>
          <a:xfrm>
            <a:off x="9335385" y="3721100"/>
            <a:ext cx="2336800" cy="0"/>
          </a:xfrm>
          <a:prstGeom prst="straightConnector1">
            <a:avLst/>
          </a:prstGeom>
          <a:noFill/>
          <a:ln w="9525" cap="flat" cmpd="sng">
            <a:solidFill>
              <a:schemeClr val="lt1"/>
            </a:solidFill>
            <a:prstDash val="solid"/>
            <a:miter lim="800000"/>
            <a:headEnd type="none" w="sm" len="sm"/>
            <a:tailEnd type="none" w="sm" len="sm"/>
          </a:ln>
        </p:spPr>
      </p:cxnSp>
      <p:sp>
        <p:nvSpPr>
          <p:cNvPr id="58" name="Google Shape;58;p13"/>
          <p:cNvSpPr>
            <a:spLocks noGrp="1"/>
          </p:cNvSpPr>
          <p:nvPr>
            <p:ph type="pic" idx="2"/>
          </p:nvPr>
        </p:nvSpPr>
        <p:spPr>
          <a:xfrm>
            <a:off x="876300" y="1739900"/>
            <a:ext cx="1689100" cy="13970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13"/>
          <p:cNvSpPr>
            <a:spLocks noGrp="1"/>
          </p:cNvSpPr>
          <p:nvPr>
            <p:ph type="pic" idx="3"/>
          </p:nvPr>
        </p:nvSpPr>
        <p:spPr>
          <a:xfrm>
            <a:off x="3829813" y="4263232"/>
            <a:ext cx="1689100" cy="13970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Google Shape;60;p13"/>
          <p:cNvSpPr>
            <a:spLocks noGrp="1"/>
          </p:cNvSpPr>
          <p:nvPr>
            <p:ph type="pic" idx="4"/>
          </p:nvPr>
        </p:nvSpPr>
        <p:spPr>
          <a:xfrm>
            <a:off x="6744524" y="1739900"/>
            <a:ext cx="1689100" cy="13970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13"/>
          <p:cNvSpPr>
            <a:spLocks noGrp="1"/>
          </p:cNvSpPr>
          <p:nvPr>
            <p:ph type="pic" idx="5"/>
          </p:nvPr>
        </p:nvSpPr>
        <p:spPr>
          <a:xfrm>
            <a:off x="9659235" y="4263232"/>
            <a:ext cx="1689100" cy="13970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13"/>
          <p:cNvSpPr txBox="1">
            <a:spLocks noGrp="1"/>
          </p:cNvSpPr>
          <p:nvPr>
            <p:ph type="body" idx="1"/>
          </p:nvPr>
        </p:nvSpPr>
        <p:spPr>
          <a:xfrm>
            <a:off x="590550" y="3949700"/>
            <a:ext cx="2336800" cy="1854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3"/>
          <p:cNvSpPr txBox="1">
            <a:spLocks noGrp="1"/>
          </p:cNvSpPr>
          <p:nvPr>
            <p:ph type="body" idx="6"/>
          </p:nvPr>
        </p:nvSpPr>
        <p:spPr>
          <a:xfrm>
            <a:off x="3505963" y="1595835"/>
            <a:ext cx="2336800" cy="18542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3"/>
          <p:cNvSpPr txBox="1">
            <a:spLocks noGrp="1"/>
          </p:cNvSpPr>
          <p:nvPr>
            <p:ph type="body" idx="7"/>
          </p:nvPr>
        </p:nvSpPr>
        <p:spPr>
          <a:xfrm>
            <a:off x="6420674" y="3949700"/>
            <a:ext cx="2336800" cy="1854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3"/>
          <p:cNvSpPr txBox="1">
            <a:spLocks noGrp="1"/>
          </p:cNvSpPr>
          <p:nvPr>
            <p:ph type="body" idx="8"/>
          </p:nvPr>
        </p:nvSpPr>
        <p:spPr>
          <a:xfrm>
            <a:off x="9335385" y="1595835"/>
            <a:ext cx="2336800" cy="18542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42"/>
        <p:cNvGrpSpPr/>
        <p:nvPr/>
      </p:nvGrpSpPr>
      <p:grpSpPr>
        <a:xfrm>
          <a:off x="0" y="0"/>
          <a:ext cx="0" cy="0"/>
          <a:chOff x="0" y="0"/>
          <a:chExt cx="0" cy="0"/>
        </a:xfrm>
      </p:grpSpPr>
      <p:sp>
        <p:nvSpPr>
          <p:cNvPr id="243" name="Google Shape;243;p35"/>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35"/>
          <p:cNvSpPr>
            <a:spLocks noGrp="1"/>
          </p:cNvSpPr>
          <p:nvPr>
            <p:ph type="pic" idx="2"/>
          </p:nvPr>
        </p:nvSpPr>
        <p:spPr>
          <a:xfrm>
            <a:off x="371475" y="260350"/>
            <a:ext cx="11520488" cy="61214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Google Shape;245;p35"/>
          <p:cNvSpPr/>
          <p:nvPr/>
        </p:nvSpPr>
        <p:spPr>
          <a:xfrm>
            <a:off x="1578741" y="2299953"/>
            <a:ext cx="4420009" cy="308192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35"/>
          <p:cNvSpPr/>
          <p:nvPr/>
        </p:nvSpPr>
        <p:spPr>
          <a:xfrm>
            <a:off x="6184487" y="2299953"/>
            <a:ext cx="4420009" cy="308192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Google Shape;247;p35"/>
          <p:cNvSpPr txBox="1">
            <a:spLocks noGrp="1"/>
          </p:cNvSpPr>
          <p:nvPr>
            <p:ph type="title"/>
          </p:nvPr>
        </p:nvSpPr>
        <p:spPr>
          <a:xfrm>
            <a:off x="1587504" y="1233488"/>
            <a:ext cx="9016993" cy="761076"/>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35"/>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35"/>
          <p:cNvSpPr txBox="1">
            <a:spLocks noGrp="1"/>
          </p:cNvSpPr>
          <p:nvPr>
            <p:ph type="body" idx="1"/>
          </p:nvPr>
        </p:nvSpPr>
        <p:spPr>
          <a:xfrm>
            <a:off x="6328091" y="2424864"/>
            <a:ext cx="4132800" cy="2833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35"/>
          <p:cNvSpPr txBox="1">
            <a:spLocks noGrp="1"/>
          </p:cNvSpPr>
          <p:nvPr>
            <p:ph type="body" idx="3"/>
          </p:nvPr>
        </p:nvSpPr>
        <p:spPr>
          <a:xfrm>
            <a:off x="1722820" y="2424864"/>
            <a:ext cx="4131850" cy="28321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30200" algn="l">
              <a:lnSpc>
                <a:spcPct val="90000"/>
              </a:lnSpc>
              <a:spcBef>
                <a:spcPts val="500"/>
              </a:spcBef>
              <a:spcAft>
                <a:spcPts val="0"/>
              </a:spcAft>
              <a:buClr>
                <a:schemeClr val="lt1"/>
              </a:buClr>
              <a:buSzPts val="1600"/>
              <a:buChar char="•"/>
              <a:defRPr sz="1600">
                <a:solidFill>
                  <a:schemeClr val="lt1"/>
                </a:solidFill>
              </a:defRPr>
            </a:lvl2pPr>
            <a:lvl3pPr marL="1371600" lvl="2" indent="-317500" algn="l">
              <a:lnSpc>
                <a:spcPct val="90000"/>
              </a:lnSpc>
              <a:spcBef>
                <a:spcPts val="500"/>
              </a:spcBef>
              <a:spcAft>
                <a:spcPts val="0"/>
              </a:spcAft>
              <a:buClr>
                <a:schemeClr val="lt1"/>
              </a:buClr>
              <a:buSzPts val="1400"/>
              <a:buChar char="•"/>
              <a:defRPr sz="1400">
                <a:solidFill>
                  <a:schemeClr val="lt1"/>
                </a:solidFill>
              </a:defRPr>
            </a:lvl3pPr>
            <a:lvl4pPr marL="1828800" lvl="3" indent="-304800" algn="l">
              <a:lnSpc>
                <a:spcPct val="90000"/>
              </a:lnSpc>
              <a:spcBef>
                <a:spcPts val="500"/>
              </a:spcBef>
              <a:spcAft>
                <a:spcPts val="0"/>
              </a:spcAft>
              <a:buClr>
                <a:schemeClr val="lt1"/>
              </a:buClr>
              <a:buSzPts val="1200"/>
              <a:buChar char="•"/>
              <a:defRPr sz="1200">
                <a:solidFill>
                  <a:schemeClr val="lt1"/>
                </a:solidFill>
              </a:defRPr>
            </a:lvl4pPr>
            <a:lvl5pPr marL="2286000" lvl="4" indent="-304800" algn="l">
              <a:lnSpc>
                <a:spcPct val="9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1"/>
        <p:cNvGrpSpPr/>
        <p:nvPr/>
      </p:nvGrpSpPr>
      <p:grpSpPr>
        <a:xfrm>
          <a:off x="0" y="0"/>
          <a:ext cx="0" cy="0"/>
          <a:chOff x="0" y="0"/>
          <a:chExt cx="0" cy="0"/>
        </a:xfrm>
      </p:grpSpPr>
      <p:sp>
        <p:nvSpPr>
          <p:cNvPr id="252" name="Google Shape;252;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36"/>
          <p:cNvSpPr/>
          <p:nvPr/>
        </p:nvSpPr>
        <p:spPr>
          <a:xfrm>
            <a:off x="0" y="0"/>
            <a:ext cx="12191999"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36"/>
          <p:cNvSpPr>
            <a:spLocks noGrp="1"/>
          </p:cNvSpPr>
          <p:nvPr>
            <p:ph type="pic" idx="2"/>
          </p:nvPr>
        </p:nvSpPr>
        <p:spPr>
          <a:xfrm>
            <a:off x="335756" y="260350"/>
            <a:ext cx="11520488" cy="630078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55"/>
        <p:cNvGrpSpPr/>
        <p:nvPr/>
      </p:nvGrpSpPr>
      <p:grpSpPr>
        <a:xfrm>
          <a:off x="0" y="0"/>
          <a:ext cx="0" cy="0"/>
          <a:chOff x="0" y="0"/>
          <a:chExt cx="0" cy="0"/>
        </a:xfrm>
      </p:grpSpPr>
      <p:sp>
        <p:nvSpPr>
          <p:cNvPr id="256" name="Google Shape;256;p3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37"/>
          <p:cNvSpPr>
            <a:spLocks noGrp="1"/>
          </p:cNvSpPr>
          <p:nvPr>
            <p:ph type="pic" idx="2"/>
          </p:nvPr>
        </p:nvSpPr>
        <p:spPr>
          <a:xfrm>
            <a:off x="1" y="1"/>
            <a:ext cx="12191999" cy="6857999"/>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258"/>
        <p:cNvGrpSpPr/>
        <p:nvPr/>
      </p:nvGrpSpPr>
      <p:grpSpPr>
        <a:xfrm>
          <a:off x="0" y="0"/>
          <a:ext cx="0" cy="0"/>
          <a:chOff x="0" y="0"/>
          <a:chExt cx="0" cy="0"/>
        </a:xfrm>
      </p:grpSpPr>
      <p:sp>
        <p:nvSpPr>
          <p:cNvPr id="259" name="Google Shape;259;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Google Shape;260;p38"/>
          <p:cNvSpPr>
            <a:spLocks noGrp="1"/>
          </p:cNvSpPr>
          <p:nvPr>
            <p:ph type="pic" idx="2"/>
          </p:nvPr>
        </p:nvSpPr>
        <p:spPr>
          <a:xfrm>
            <a:off x="371475" y="260350"/>
            <a:ext cx="4492625" cy="630078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38"/>
          <p:cNvSpPr>
            <a:spLocks noGrp="1"/>
          </p:cNvSpPr>
          <p:nvPr>
            <p:ph type="pic" idx="3"/>
          </p:nvPr>
        </p:nvSpPr>
        <p:spPr>
          <a:xfrm>
            <a:off x="4981575" y="260350"/>
            <a:ext cx="2740025" cy="630078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Google Shape;262;p38"/>
          <p:cNvSpPr>
            <a:spLocks noGrp="1"/>
          </p:cNvSpPr>
          <p:nvPr>
            <p:ph type="pic" idx="4"/>
          </p:nvPr>
        </p:nvSpPr>
        <p:spPr>
          <a:xfrm>
            <a:off x="7839076" y="260350"/>
            <a:ext cx="4052888" cy="380365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Google Shape;263;p38"/>
          <p:cNvSpPr>
            <a:spLocks noGrp="1"/>
          </p:cNvSpPr>
          <p:nvPr>
            <p:ph type="pic" idx="5"/>
          </p:nvPr>
        </p:nvSpPr>
        <p:spPr>
          <a:xfrm>
            <a:off x="7839076" y="4165600"/>
            <a:ext cx="4052888" cy="239553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264"/>
        <p:cNvGrpSpPr/>
        <p:nvPr/>
      </p:nvGrpSpPr>
      <p:grpSpPr>
        <a:xfrm>
          <a:off x="0" y="0"/>
          <a:ext cx="0" cy="0"/>
          <a:chOff x="0" y="0"/>
          <a:chExt cx="0" cy="0"/>
        </a:xfrm>
      </p:grpSpPr>
      <p:sp>
        <p:nvSpPr>
          <p:cNvPr id="265" name="Google Shape;265;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Google Shape;266;p39"/>
          <p:cNvSpPr>
            <a:spLocks noGrp="1"/>
          </p:cNvSpPr>
          <p:nvPr>
            <p:ph type="pic" idx="2"/>
          </p:nvPr>
        </p:nvSpPr>
        <p:spPr>
          <a:xfrm>
            <a:off x="0" y="1233488"/>
            <a:ext cx="12192000" cy="4391024"/>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267" name="Google Shape;267;p39"/>
          <p:cNvGrpSpPr/>
          <p:nvPr/>
        </p:nvGrpSpPr>
        <p:grpSpPr>
          <a:xfrm>
            <a:off x="371474" y="260350"/>
            <a:ext cx="644525" cy="973138"/>
            <a:chOff x="371475" y="671713"/>
            <a:chExt cx="496540" cy="836738"/>
          </a:xfrm>
        </p:grpSpPr>
        <p:sp>
          <p:nvSpPr>
            <p:cNvPr id="268" name="Google Shape;268;p39"/>
            <p:cNvSpPr/>
            <p:nvPr/>
          </p:nvSpPr>
          <p:spPr>
            <a:xfrm>
              <a:off x="371475" y="1011911"/>
              <a:ext cx="496540" cy="4965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39"/>
            <p:cNvSpPr/>
            <p:nvPr/>
          </p:nvSpPr>
          <p:spPr>
            <a:xfrm>
              <a:off x="620587" y="671713"/>
              <a:ext cx="247428" cy="2474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70" name="Google Shape;270;p39"/>
          <p:cNvSpPr/>
          <p:nvPr/>
        </p:nvSpPr>
        <p:spPr>
          <a:xfrm>
            <a:off x="10795001" y="5642462"/>
            <a:ext cx="1397000" cy="121553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271"/>
        <p:cNvGrpSpPr/>
        <p:nvPr/>
      </p:nvGrpSpPr>
      <p:grpSpPr>
        <a:xfrm>
          <a:off x="0" y="0"/>
          <a:ext cx="0" cy="0"/>
          <a:chOff x="0" y="0"/>
          <a:chExt cx="0" cy="0"/>
        </a:xfrm>
      </p:grpSpPr>
      <p:sp>
        <p:nvSpPr>
          <p:cNvPr id="272" name="Google Shape;272;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 name="Google Shape;273;p40"/>
          <p:cNvSpPr/>
          <p:nvPr/>
        </p:nvSpPr>
        <p:spPr>
          <a:xfrm>
            <a:off x="9398000" y="0"/>
            <a:ext cx="2793999"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40"/>
          <p:cNvSpPr>
            <a:spLocks noGrp="1"/>
          </p:cNvSpPr>
          <p:nvPr>
            <p:ph type="pic" idx="2"/>
          </p:nvPr>
        </p:nvSpPr>
        <p:spPr>
          <a:xfrm>
            <a:off x="0" y="260350"/>
            <a:ext cx="11891963" cy="630078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371475" y="260351"/>
            <a:ext cx="11520487" cy="7556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41"/>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8" name="Google Shape;278;p41"/>
          <p:cNvSpPr>
            <a:spLocks noGrp="1"/>
          </p:cNvSpPr>
          <p:nvPr>
            <p:ph type="pic" idx="2"/>
          </p:nvPr>
        </p:nvSpPr>
        <p:spPr>
          <a:xfrm>
            <a:off x="371475" y="1233488"/>
            <a:ext cx="2466000" cy="49672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9" name="Google Shape;279;p41"/>
          <p:cNvSpPr/>
          <p:nvPr/>
        </p:nvSpPr>
        <p:spPr>
          <a:xfrm>
            <a:off x="2892285" y="1233488"/>
            <a:ext cx="3210339" cy="12715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280;p41"/>
          <p:cNvSpPr txBox="1">
            <a:spLocks noGrp="1"/>
          </p:cNvSpPr>
          <p:nvPr>
            <p:ph type="body" idx="1"/>
          </p:nvPr>
        </p:nvSpPr>
        <p:spPr>
          <a:xfrm>
            <a:off x="3004445" y="1330963"/>
            <a:ext cx="2986019" cy="1076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1" name="Google Shape;281;p41"/>
          <p:cNvSpPr/>
          <p:nvPr/>
        </p:nvSpPr>
        <p:spPr>
          <a:xfrm>
            <a:off x="2892284" y="2542916"/>
            <a:ext cx="3210339" cy="3657859"/>
          </a:xfrm>
          <a:prstGeom prst="rect">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41"/>
          <p:cNvSpPr txBox="1">
            <a:spLocks noGrp="1"/>
          </p:cNvSpPr>
          <p:nvPr>
            <p:ph type="body" idx="3"/>
          </p:nvPr>
        </p:nvSpPr>
        <p:spPr>
          <a:xfrm>
            <a:off x="3004445" y="2623930"/>
            <a:ext cx="2986019" cy="34488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41"/>
          <p:cNvSpPr>
            <a:spLocks noGrp="1"/>
          </p:cNvSpPr>
          <p:nvPr>
            <p:ph type="pic" idx="4"/>
          </p:nvPr>
        </p:nvSpPr>
        <p:spPr>
          <a:xfrm>
            <a:off x="6151738" y="1233487"/>
            <a:ext cx="2464907" cy="49672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4" name="Google Shape;284;p41"/>
          <p:cNvSpPr/>
          <p:nvPr/>
        </p:nvSpPr>
        <p:spPr>
          <a:xfrm>
            <a:off x="8673131" y="1233488"/>
            <a:ext cx="3210339" cy="12715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p41"/>
          <p:cNvSpPr/>
          <p:nvPr/>
        </p:nvSpPr>
        <p:spPr>
          <a:xfrm>
            <a:off x="8673130" y="2542916"/>
            <a:ext cx="3210339" cy="3657859"/>
          </a:xfrm>
          <a:prstGeom prst="rect">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Google Shape;286;p41"/>
          <p:cNvSpPr txBox="1">
            <a:spLocks noGrp="1"/>
          </p:cNvSpPr>
          <p:nvPr>
            <p:ph type="body" idx="5"/>
          </p:nvPr>
        </p:nvSpPr>
        <p:spPr>
          <a:xfrm>
            <a:off x="8786099" y="1333189"/>
            <a:ext cx="2984400" cy="107441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7" name="Google Shape;287;p41"/>
          <p:cNvSpPr txBox="1">
            <a:spLocks noGrp="1"/>
          </p:cNvSpPr>
          <p:nvPr>
            <p:ph type="body" idx="6"/>
          </p:nvPr>
        </p:nvSpPr>
        <p:spPr>
          <a:xfrm>
            <a:off x="8786099" y="2623930"/>
            <a:ext cx="2984400" cy="34488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371475" y="260351"/>
            <a:ext cx="11520487" cy="7556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42"/>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1" name="Google Shape;291;p42"/>
          <p:cNvSpPr>
            <a:spLocks noGrp="1"/>
          </p:cNvSpPr>
          <p:nvPr>
            <p:ph type="pic" idx="2"/>
          </p:nvPr>
        </p:nvSpPr>
        <p:spPr>
          <a:xfrm>
            <a:off x="7063827" y="1233488"/>
            <a:ext cx="4828135" cy="49672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Google Shape;292;p42"/>
          <p:cNvSpPr/>
          <p:nvPr/>
        </p:nvSpPr>
        <p:spPr>
          <a:xfrm>
            <a:off x="371476" y="1233488"/>
            <a:ext cx="3210339" cy="12715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 name="Google Shape;293;p42"/>
          <p:cNvSpPr txBox="1">
            <a:spLocks noGrp="1"/>
          </p:cNvSpPr>
          <p:nvPr>
            <p:ph type="body" idx="1"/>
          </p:nvPr>
        </p:nvSpPr>
        <p:spPr>
          <a:xfrm>
            <a:off x="483636" y="1330963"/>
            <a:ext cx="2986019" cy="1076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4" name="Google Shape;294;p42"/>
          <p:cNvSpPr/>
          <p:nvPr/>
        </p:nvSpPr>
        <p:spPr>
          <a:xfrm>
            <a:off x="371475" y="2542916"/>
            <a:ext cx="3210339" cy="3657859"/>
          </a:xfrm>
          <a:prstGeom prst="rect">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Google Shape;295;p42"/>
          <p:cNvSpPr txBox="1">
            <a:spLocks noGrp="1"/>
          </p:cNvSpPr>
          <p:nvPr>
            <p:ph type="body" idx="3"/>
          </p:nvPr>
        </p:nvSpPr>
        <p:spPr>
          <a:xfrm>
            <a:off x="483636" y="2623930"/>
            <a:ext cx="2986019" cy="34488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42"/>
          <p:cNvSpPr/>
          <p:nvPr/>
        </p:nvSpPr>
        <p:spPr>
          <a:xfrm>
            <a:off x="3717652" y="1233488"/>
            <a:ext cx="3210339" cy="12715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 name="Google Shape;297;p42"/>
          <p:cNvSpPr/>
          <p:nvPr/>
        </p:nvSpPr>
        <p:spPr>
          <a:xfrm>
            <a:off x="3717651" y="2542916"/>
            <a:ext cx="3210339" cy="3657859"/>
          </a:xfrm>
          <a:prstGeom prst="rect">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42"/>
          <p:cNvSpPr txBox="1">
            <a:spLocks noGrp="1"/>
          </p:cNvSpPr>
          <p:nvPr>
            <p:ph type="body" idx="4"/>
          </p:nvPr>
        </p:nvSpPr>
        <p:spPr>
          <a:xfrm>
            <a:off x="3830620" y="1333189"/>
            <a:ext cx="2984400" cy="107441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9" name="Google Shape;299;p42"/>
          <p:cNvSpPr txBox="1">
            <a:spLocks noGrp="1"/>
          </p:cNvSpPr>
          <p:nvPr>
            <p:ph type="body" idx="5"/>
          </p:nvPr>
        </p:nvSpPr>
        <p:spPr>
          <a:xfrm>
            <a:off x="3830620" y="2623930"/>
            <a:ext cx="2984400" cy="34488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371475" y="260351"/>
            <a:ext cx="11520487" cy="7556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43"/>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3" name="Google Shape;303;p43"/>
          <p:cNvSpPr>
            <a:spLocks noGrp="1"/>
          </p:cNvSpPr>
          <p:nvPr>
            <p:ph type="pic" idx="2"/>
          </p:nvPr>
        </p:nvSpPr>
        <p:spPr>
          <a:xfrm>
            <a:off x="371475" y="1233488"/>
            <a:ext cx="11520487" cy="49672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4" name="Google Shape;304;p43"/>
          <p:cNvSpPr txBox="1">
            <a:spLocks noGrp="1"/>
          </p:cNvSpPr>
          <p:nvPr>
            <p:ph type="body" idx="1"/>
          </p:nvPr>
        </p:nvSpPr>
        <p:spPr>
          <a:xfrm>
            <a:off x="6261798" y="2910543"/>
            <a:ext cx="5058000" cy="5184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5" name="Google Shape;305;p43"/>
          <p:cNvSpPr txBox="1">
            <a:spLocks noGrp="1"/>
          </p:cNvSpPr>
          <p:nvPr>
            <p:ph type="body" idx="3"/>
          </p:nvPr>
        </p:nvSpPr>
        <p:spPr>
          <a:xfrm>
            <a:off x="6261798" y="3523420"/>
            <a:ext cx="5058000" cy="218164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sz="1600">
                <a:solidFill>
                  <a:schemeClr val="lt1"/>
                </a:solidFill>
              </a:defRPr>
            </a:lvl1pPr>
            <a:lvl2pPr marL="914400" lvl="1" indent="-317500" algn="l">
              <a:lnSpc>
                <a:spcPct val="90000"/>
              </a:lnSpc>
              <a:spcBef>
                <a:spcPts val="500"/>
              </a:spcBef>
              <a:spcAft>
                <a:spcPts val="0"/>
              </a:spcAft>
              <a:buClr>
                <a:schemeClr val="lt1"/>
              </a:buClr>
              <a:buSzPts val="1400"/>
              <a:buChar char="•"/>
              <a:defRPr sz="1400">
                <a:solidFill>
                  <a:schemeClr val="lt1"/>
                </a:solidFill>
              </a:defRPr>
            </a:lvl2pPr>
            <a:lvl3pPr marL="1371600" lvl="2" indent="-304800" algn="l">
              <a:lnSpc>
                <a:spcPct val="90000"/>
              </a:lnSpc>
              <a:spcBef>
                <a:spcPts val="500"/>
              </a:spcBef>
              <a:spcAft>
                <a:spcPts val="0"/>
              </a:spcAft>
              <a:buClr>
                <a:schemeClr val="lt1"/>
              </a:buClr>
              <a:buSzPts val="1200"/>
              <a:buChar char="•"/>
              <a:defRPr sz="1200">
                <a:solidFill>
                  <a:schemeClr val="lt1"/>
                </a:solidFill>
              </a:defRPr>
            </a:lvl3pPr>
            <a:lvl4pPr marL="1828800" lvl="3" indent="-298450" algn="l">
              <a:lnSpc>
                <a:spcPct val="90000"/>
              </a:lnSpc>
              <a:spcBef>
                <a:spcPts val="500"/>
              </a:spcBef>
              <a:spcAft>
                <a:spcPts val="0"/>
              </a:spcAft>
              <a:buClr>
                <a:schemeClr val="lt1"/>
              </a:buClr>
              <a:buSzPts val="1100"/>
              <a:buChar char="•"/>
              <a:defRPr sz="1100">
                <a:solidFill>
                  <a:schemeClr val="lt1"/>
                </a:solidFill>
              </a:defRPr>
            </a:lvl4pPr>
            <a:lvl5pPr marL="2286000" lvl="4" indent="-298450" algn="l">
              <a:lnSpc>
                <a:spcPct val="90000"/>
              </a:lnSpc>
              <a:spcBef>
                <a:spcPts val="500"/>
              </a:spcBef>
              <a:spcAft>
                <a:spcPts val="0"/>
              </a:spcAft>
              <a:buClr>
                <a:schemeClr val="lt1"/>
              </a:buClr>
              <a:buSzPts val="1100"/>
              <a:buChar char="•"/>
              <a:defRPr sz="11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43"/>
          <p:cNvSpPr txBox="1">
            <a:spLocks noGrp="1"/>
          </p:cNvSpPr>
          <p:nvPr>
            <p:ph type="body" idx="4"/>
          </p:nvPr>
        </p:nvSpPr>
        <p:spPr>
          <a:xfrm>
            <a:off x="895142" y="2910543"/>
            <a:ext cx="5058397" cy="5184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7" name="Google Shape;307;p43"/>
          <p:cNvSpPr txBox="1">
            <a:spLocks noGrp="1"/>
          </p:cNvSpPr>
          <p:nvPr>
            <p:ph type="body" idx="5"/>
          </p:nvPr>
        </p:nvSpPr>
        <p:spPr>
          <a:xfrm>
            <a:off x="895142" y="3523420"/>
            <a:ext cx="5058397" cy="218164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sz="1600">
                <a:solidFill>
                  <a:schemeClr val="lt1"/>
                </a:solidFill>
              </a:defRPr>
            </a:lvl1pPr>
            <a:lvl2pPr marL="914400" lvl="1" indent="-317500" algn="l">
              <a:lnSpc>
                <a:spcPct val="90000"/>
              </a:lnSpc>
              <a:spcBef>
                <a:spcPts val="500"/>
              </a:spcBef>
              <a:spcAft>
                <a:spcPts val="0"/>
              </a:spcAft>
              <a:buClr>
                <a:schemeClr val="lt1"/>
              </a:buClr>
              <a:buSzPts val="1400"/>
              <a:buChar char="•"/>
              <a:defRPr sz="1400">
                <a:solidFill>
                  <a:schemeClr val="lt1"/>
                </a:solidFill>
              </a:defRPr>
            </a:lvl2pPr>
            <a:lvl3pPr marL="1371600" lvl="2" indent="-304800" algn="l">
              <a:lnSpc>
                <a:spcPct val="90000"/>
              </a:lnSpc>
              <a:spcBef>
                <a:spcPts val="500"/>
              </a:spcBef>
              <a:spcAft>
                <a:spcPts val="0"/>
              </a:spcAft>
              <a:buClr>
                <a:schemeClr val="lt1"/>
              </a:buClr>
              <a:buSzPts val="1200"/>
              <a:buChar char="•"/>
              <a:defRPr sz="1200">
                <a:solidFill>
                  <a:schemeClr val="lt1"/>
                </a:solidFill>
              </a:defRPr>
            </a:lvl3pPr>
            <a:lvl4pPr marL="1828800" lvl="3" indent="-298450" algn="l">
              <a:lnSpc>
                <a:spcPct val="90000"/>
              </a:lnSpc>
              <a:spcBef>
                <a:spcPts val="500"/>
              </a:spcBef>
              <a:spcAft>
                <a:spcPts val="0"/>
              </a:spcAft>
              <a:buClr>
                <a:schemeClr val="lt1"/>
              </a:buClr>
              <a:buSzPts val="1100"/>
              <a:buChar char="•"/>
              <a:defRPr sz="1100">
                <a:solidFill>
                  <a:schemeClr val="lt1"/>
                </a:solidFill>
              </a:defRPr>
            </a:lvl4pPr>
            <a:lvl5pPr marL="2286000" lvl="4" indent="-298450" algn="l">
              <a:lnSpc>
                <a:spcPct val="90000"/>
              </a:lnSpc>
              <a:spcBef>
                <a:spcPts val="500"/>
              </a:spcBef>
              <a:spcAft>
                <a:spcPts val="0"/>
              </a:spcAft>
              <a:buClr>
                <a:schemeClr val="lt1"/>
              </a:buClr>
              <a:buSzPts val="1100"/>
              <a:buChar char="•"/>
              <a:defRPr sz="11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Comparison">
  <p:cSld name="4_Comparison">
    <p:spTree>
      <p:nvGrpSpPr>
        <p:cNvPr id="1" name="Shape 308"/>
        <p:cNvGrpSpPr/>
        <p:nvPr/>
      </p:nvGrpSpPr>
      <p:grpSpPr>
        <a:xfrm>
          <a:off x="0" y="0"/>
          <a:ext cx="0" cy="0"/>
          <a:chOff x="0" y="0"/>
          <a:chExt cx="0" cy="0"/>
        </a:xfrm>
      </p:grpSpPr>
      <p:sp>
        <p:nvSpPr>
          <p:cNvPr id="309" name="Google Shape;309;p44"/>
          <p:cNvSpPr/>
          <p:nvPr/>
        </p:nvSpPr>
        <p:spPr>
          <a:xfrm>
            <a:off x="6441279" y="3761720"/>
            <a:ext cx="5446800" cy="240095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Google Shape;310;p44"/>
          <p:cNvSpPr/>
          <p:nvPr/>
        </p:nvSpPr>
        <p:spPr>
          <a:xfrm>
            <a:off x="371474" y="1271588"/>
            <a:ext cx="5445125" cy="240095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44"/>
          <p:cNvSpPr txBox="1">
            <a:spLocks noGrp="1"/>
          </p:cNvSpPr>
          <p:nvPr>
            <p:ph type="title"/>
          </p:nvPr>
        </p:nvSpPr>
        <p:spPr>
          <a:xfrm>
            <a:off x="371475" y="260351"/>
            <a:ext cx="11520487" cy="7556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44"/>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44"/>
          <p:cNvSpPr txBox="1">
            <a:spLocks noGrp="1"/>
          </p:cNvSpPr>
          <p:nvPr>
            <p:ph type="body" idx="1"/>
          </p:nvPr>
        </p:nvSpPr>
        <p:spPr>
          <a:xfrm>
            <a:off x="6610169" y="3956706"/>
            <a:ext cx="5109021" cy="5184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4" name="Google Shape;314;p44"/>
          <p:cNvSpPr txBox="1">
            <a:spLocks noGrp="1"/>
          </p:cNvSpPr>
          <p:nvPr>
            <p:ph type="body" idx="2"/>
          </p:nvPr>
        </p:nvSpPr>
        <p:spPr>
          <a:xfrm>
            <a:off x="6610169" y="4569583"/>
            <a:ext cx="5109021" cy="141211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sz="1600">
                <a:solidFill>
                  <a:schemeClr val="lt1"/>
                </a:solidFill>
              </a:defRPr>
            </a:lvl1pPr>
            <a:lvl2pPr marL="914400" lvl="1" indent="-317500" algn="l">
              <a:lnSpc>
                <a:spcPct val="90000"/>
              </a:lnSpc>
              <a:spcBef>
                <a:spcPts val="500"/>
              </a:spcBef>
              <a:spcAft>
                <a:spcPts val="0"/>
              </a:spcAft>
              <a:buClr>
                <a:schemeClr val="lt1"/>
              </a:buClr>
              <a:buSzPts val="1400"/>
              <a:buChar char="•"/>
              <a:defRPr sz="1400">
                <a:solidFill>
                  <a:schemeClr val="lt1"/>
                </a:solidFill>
              </a:defRPr>
            </a:lvl2pPr>
            <a:lvl3pPr marL="1371600" lvl="2" indent="-304800" algn="l">
              <a:lnSpc>
                <a:spcPct val="90000"/>
              </a:lnSpc>
              <a:spcBef>
                <a:spcPts val="500"/>
              </a:spcBef>
              <a:spcAft>
                <a:spcPts val="0"/>
              </a:spcAft>
              <a:buClr>
                <a:schemeClr val="lt1"/>
              </a:buClr>
              <a:buSzPts val="1200"/>
              <a:buChar char="•"/>
              <a:defRPr sz="1200">
                <a:solidFill>
                  <a:schemeClr val="lt1"/>
                </a:solidFill>
              </a:defRPr>
            </a:lvl3pPr>
            <a:lvl4pPr marL="1828800" lvl="3" indent="-298450" algn="l">
              <a:lnSpc>
                <a:spcPct val="90000"/>
              </a:lnSpc>
              <a:spcBef>
                <a:spcPts val="500"/>
              </a:spcBef>
              <a:spcAft>
                <a:spcPts val="0"/>
              </a:spcAft>
              <a:buClr>
                <a:schemeClr val="lt1"/>
              </a:buClr>
              <a:buSzPts val="1100"/>
              <a:buChar char="•"/>
              <a:defRPr sz="1100">
                <a:solidFill>
                  <a:schemeClr val="lt1"/>
                </a:solidFill>
              </a:defRPr>
            </a:lvl4pPr>
            <a:lvl5pPr marL="2286000" lvl="4" indent="-298450" algn="l">
              <a:lnSpc>
                <a:spcPct val="90000"/>
              </a:lnSpc>
              <a:spcBef>
                <a:spcPts val="500"/>
              </a:spcBef>
              <a:spcAft>
                <a:spcPts val="0"/>
              </a:spcAft>
              <a:buClr>
                <a:schemeClr val="lt1"/>
              </a:buClr>
              <a:buSzPts val="1100"/>
              <a:buChar char="•"/>
              <a:defRPr sz="11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4"/>
          <p:cNvSpPr txBox="1">
            <a:spLocks noGrp="1"/>
          </p:cNvSpPr>
          <p:nvPr>
            <p:ph type="body" idx="3"/>
          </p:nvPr>
        </p:nvSpPr>
        <p:spPr>
          <a:xfrm>
            <a:off x="539836" y="1462743"/>
            <a:ext cx="5108400" cy="5184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6" name="Google Shape;316;p44"/>
          <p:cNvSpPr txBox="1">
            <a:spLocks noGrp="1"/>
          </p:cNvSpPr>
          <p:nvPr>
            <p:ph type="body" idx="4"/>
          </p:nvPr>
        </p:nvSpPr>
        <p:spPr>
          <a:xfrm>
            <a:off x="539836" y="2075621"/>
            <a:ext cx="5108400" cy="13914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sz="1600">
                <a:solidFill>
                  <a:schemeClr val="lt1"/>
                </a:solidFill>
              </a:defRPr>
            </a:lvl1pPr>
            <a:lvl2pPr marL="914400" lvl="1" indent="-317500" algn="l">
              <a:lnSpc>
                <a:spcPct val="90000"/>
              </a:lnSpc>
              <a:spcBef>
                <a:spcPts val="500"/>
              </a:spcBef>
              <a:spcAft>
                <a:spcPts val="0"/>
              </a:spcAft>
              <a:buClr>
                <a:schemeClr val="lt1"/>
              </a:buClr>
              <a:buSzPts val="1400"/>
              <a:buChar char="•"/>
              <a:defRPr sz="1400">
                <a:solidFill>
                  <a:schemeClr val="lt1"/>
                </a:solidFill>
              </a:defRPr>
            </a:lvl2pPr>
            <a:lvl3pPr marL="1371600" lvl="2" indent="-304800" algn="l">
              <a:lnSpc>
                <a:spcPct val="90000"/>
              </a:lnSpc>
              <a:spcBef>
                <a:spcPts val="500"/>
              </a:spcBef>
              <a:spcAft>
                <a:spcPts val="0"/>
              </a:spcAft>
              <a:buClr>
                <a:schemeClr val="lt1"/>
              </a:buClr>
              <a:buSzPts val="1200"/>
              <a:buChar char="•"/>
              <a:defRPr sz="1200">
                <a:solidFill>
                  <a:schemeClr val="lt1"/>
                </a:solidFill>
              </a:defRPr>
            </a:lvl3pPr>
            <a:lvl4pPr marL="1828800" lvl="3" indent="-298450" algn="l">
              <a:lnSpc>
                <a:spcPct val="90000"/>
              </a:lnSpc>
              <a:spcBef>
                <a:spcPts val="500"/>
              </a:spcBef>
              <a:spcAft>
                <a:spcPts val="0"/>
              </a:spcAft>
              <a:buClr>
                <a:schemeClr val="lt1"/>
              </a:buClr>
              <a:buSzPts val="1100"/>
              <a:buChar char="•"/>
              <a:defRPr sz="1100">
                <a:solidFill>
                  <a:schemeClr val="lt1"/>
                </a:solidFill>
              </a:defRPr>
            </a:lvl4pPr>
            <a:lvl5pPr marL="2286000" lvl="4" indent="-298450" algn="l">
              <a:lnSpc>
                <a:spcPct val="90000"/>
              </a:lnSpc>
              <a:spcBef>
                <a:spcPts val="500"/>
              </a:spcBef>
              <a:spcAft>
                <a:spcPts val="0"/>
              </a:spcAft>
              <a:buClr>
                <a:schemeClr val="lt1"/>
              </a:buClr>
              <a:buSzPts val="1100"/>
              <a:buChar char="•"/>
              <a:defRPr sz="11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44"/>
          <p:cNvSpPr>
            <a:spLocks noGrp="1"/>
          </p:cNvSpPr>
          <p:nvPr>
            <p:ph type="pic" idx="5"/>
          </p:nvPr>
        </p:nvSpPr>
        <p:spPr>
          <a:xfrm>
            <a:off x="5880101" y="1271588"/>
            <a:ext cx="6012000" cy="2400955"/>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8" name="Google Shape;318;p44"/>
          <p:cNvSpPr>
            <a:spLocks noGrp="1"/>
          </p:cNvSpPr>
          <p:nvPr>
            <p:ph type="pic" idx="6"/>
          </p:nvPr>
        </p:nvSpPr>
        <p:spPr>
          <a:xfrm>
            <a:off x="371475" y="3758268"/>
            <a:ext cx="6011800" cy="2400955"/>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3"/>
        <p:cNvGrpSpPr/>
        <p:nvPr/>
      </p:nvGrpSpPr>
      <p:grpSpPr>
        <a:xfrm>
          <a:off x="0" y="0"/>
          <a:ext cx="0" cy="0"/>
          <a:chOff x="0" y="0"/>
          <a:chExt cx="0" cy="0"/>
        </a:xfrm>
      </p:grpSpPr>
      <p:sp>
        <p:nvSpPr>
          <p:cNvPr id="94" name="Google Shape;94;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6"/>
          <p:cNvSpPr>
            <a:spLocks noGrp="1"/>
          </p:cNvSpPr>
          <p:nvPr>
            <p:ph type="pic" idx="2"/>
          </p:nvPr>
        </p:nvSpPr>
        <p:spPr>
          <a:xfrm>
            <a:off x="0" y="0"/>
            <a:ext cx="12192000" cy="4448175"/>
          </a:xfrm>
          <a:prstGeom prst="rect">
            <a:avLst/>
          </a:prstGeom>
          <a:solidFill>
            <a:srgbClr val="F2F2F2"/>
          </a:solid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6"/>
          <p:cNvSpPr/>
          <p:nvPr/>
        </p:nvSpPr>
        <p:spPr>
          <a:xfrm>
            <a:off x="0" y="4448175"/>
            <a:ext cx="12192000" cy="24098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6"/>
          <p:cNvSpPr txBox="1">
            <a:spLocks noGrp="1"/>
          </p:cNvSpPr>
          <p:nvPr>
            <p:ph type="ctrTitle"/>
          </p:nvPr>
        </p:nvSpPr>
        <p:spPr>
          <a:xfrm>
            <a:off x="371475" y="4551363"/>
            <a:ext cx="11520488" cy="11763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6"/>
          <p:cNvSpPr txBox="1">
            <a:spLocks noGrp="1"/>
          </p:cNvSpPr>
          <p:nvPr>
            <p:ph type="subTitle" idx="1"/>
          </p:nvPr>
        </p:nvSpPr>
        <p:spPr>
          <a:xfrm>
            <a:off x="371475" y="5830888"/>
            <a:ext cx="11520488" cy="5508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28"/>
        <p:cNvGrpSpPr/>
        <p:nvPr/>
      </p:nvGrpSpPr>
      <p:grpSpPr>
        <a:xfrm>
          <a:off x="0" y="0"/>
          <a:ext cx="0" cy="0"/>
          <a:chOff x="0" y="0"/>
          <a:chExt cx="0" cy="0"/>
        </a:xfrm>
      </p:grpSpPr>
      <p:sp>
        <p:nvSpPr>
          <p:cNvPr id="329" name="Google Shape;32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330;p46"/>
          <p:cNvSpPr/>
          <p:nvPr/>
        </p:nvSpPr>
        <p:spPr>
          <a:xfrm>
            <a:off x="0" y="1932303"/>
            <a:ext cx="12192000" cy="291719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 name="Google Shape;331;p46"/>
          <p:cNvSpPr>
            <a:spLocks noGrp="1"/>
          </p:cNvSpPr>
          <p:nvPr>
            <p:ph type="pic" idx="2"/>
          </p:nvPr>
        </p:nvSpPr>
        <p:spPr>
          <a:xfrm>
            <a:off x="647699" y="1470977"/>
            <a:ext cx="5372097" cy="383984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2" name="Google Shape;332;p46"/>
          <p:cNvSpPr>
            <a:spLocks noGrp="1"/>
          </p:cNvSpPr>
          <p:nvPr>
            <p:ph type="pic" idx="3"/>
          </p:nvPr>
        </p:nvSpPr>
        <p:spPr>
          <a:xfrm>
            <a:off x="6254748" y="1462403"/>
            <a:ext cx="5372097" cy="3856995"/>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3" name="Google Shape;333;p46"/>
          <p:cNvSpPr txBox="1">
            <a:spLocks noGrp="1"/>
          </p:cNvSpPr>
          <p:nvPr>
            <p:ph type="body" idx="1"/>
          </p:nvPr>
        </p:nvSpPr>
        <p:spPr>
          <a:xfrm>
            <a:off x="647699" y="5451475"/>
            <a:ext cx="5372096"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46"/>
          <p:cNvSpPr txBox="1">
            <a:spLocks noGrp="1"/>
          </p:cNvSpPr>
          <p:nvPr>
            <p:ph type="body" idx="4"/>
          </p:nvPr>
        </p:nvSpPr>
        <p:spPr>
          <a:xfrm>
            <a:off x="6254748" y="591502"/>
            <a:ext cx="5372096"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35" name="Google Shape;335;p46"/>
          <p:cNvGrpSpPr/>
          <p:nvPr/>
        </p:nvGrpSpPr>
        <p:grpSpPr>
          <a:xfrm>
            <a:off x="5387974" y="422433"/>
            <a:ext cx="644525" cy="973138"/>
            <a:chOff x="371475" y="671713"/>
            <a:chExt cx="496540" cy="836738"/>
          </a:xfrm>
        </p:grpSpPr>
        <p:sp>
          <p:nvSpPr>
            <p:cNvPr id="336" name="Google Shape;336;p46"/>
            <p:cNvSpPr/>
            <p:nvPr/>
          </p:nvSpPr>
          <p:spPr>
            <a:xfrm>
              <a:off x="371475" y="1011911"/>
              <a:ext cx="496540" cy="49654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46"/>
            <p:cNvSpPr/>
            <p:nvPr/>
          </p:nvSpPr>
          <p:spPr>
            <a:xfrm>
              <a:off x="620587" y="671713"/>
              <a:ext cx="247428" cy="24742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38" name="Google Shape;338;p46"/>
          <p:cNvGrpSpPr/>
          <p:nvPr/>
        </p:nvGrpSpPr>
        <p:grpSpPr>
          <a:xfrm flipH="1">
            <a:off x="6248401" y="5451475"/>
            <a:ext cx="644525" cy="973138"/>
            <a:chOff x="371475" y="671713"/>
            <a:chExt cx="496540" cy="836738"/>
          </a:xfrm>
        </p:grpSpPr>
        <p:sp>
          <p:nvSpPr>
            <p:cNvPr id="339" name="Google Shape;339;p46"/>
            <p:cNvSpPr/>
            <p:nvPr/>
          </p:nvSpPr>
          <p:spPr>
            <a:xfrm>
              <a:off x="371475" y="1011911"/>
              <a:ext cx="496540" cy="49654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340;p46"/>
            <p:cNvSpPr/>
            <p:nvPr/>
          </p:nvSpPr>
          <p:spPr>
            <a:xfrm>
              <a:off x="620587" y="671713"/>
              <a:ext cx="247428" cy="24742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341"/>
        <p:cNvGrpSpPr/>
        <p:nvPr/>
      </p:nvGrpSpPr>
      <p:grpSpPr>
        <a:xfrm>
          <a:off x="0" y="0"/>
          <a:ext cx="0" cy="0"/>
          <a:chOff x="0" y="0"/>
          <a:chExt cx="0" cy="0"/>
        </a:xfrm>
      </p:grpSpPr>
      <p:sp>
        <p:nvSpPr>
          <p:cNvPr id="342" name="Google Shape;342;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47"/>
          <p:cNvSpPr>
            <a:spLocks noGrp="1"/>
          </p:cNvSpPr>
          <p:nvPr>
            <p:ph type="pic" idx="2"/>
          </p:nvPr>
        </p:nvSpPr>
        <p:spPr>
          <a:xfrm>
            <a:off x="0" y="0"/>
            <a:ext cx="6019200" cy="68580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4" name="Google Shape;344;p47"/>
          <p:cNvSpPr>
            <a:spLocks noGrp="1"/>
          </p:cNvSpPr>
          <p:nvPr>
            <p:ph type="pic" idx="3"/>
          </p:nvPr>
        </p:nvSpPr>
        <p:spPr>
          <a:xfrm>
            <a:off x="6172201" y="0"/>
            <a:ext cx="6019799" cy="68580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5" name="Google Shape;345;p47"/>
          <p:cNvSpPr txBox="1">
            <a:spLocks noGrp="1"/>
          </p:cNvSpPr>
          <p:nvPr>
            <p:ph type="body" idx="1"/>
          </p:nvPr>
        </p:nvSpPr>
        <p:spPr>
          <a:xfrm>
            <a:off x="725351" y="5008563"/>
            <a:ext cx="4910400"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47"/>
          <p:cNvSpPr txBox="1">
            <a:spLocks noGrp="1"/>
          </p:cNvSpPr>
          <p:nvPr>
            <p:ph type="body" idx="4"/>
          </p:nvPr>
        </p:nvSpPr>
        <p:spPr>
          <a:xfrm>
            <a:off x="6635593" y="5008563"/>
            <a:ext cx="4908708"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347"/>
        <p:cNvGrpSpPr/>
        <p:nvPr/>
      </p:nvGrpSpPr>
      <p:grpSpPr>
        <a:xfrm>
          <a:off x="0" y="0"/>
          <a:ext cx="0" cy="0"/>
          <a:chOff x="0" y="0"/>
          <a:chExt cx="0" cy="0"/>
        </a:xfrm>
      </p:grpSpPr>
      <p:sp>
        <p:nvSpPr>
          <p:cNvPr id="348" name="Google Shape;348;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 name="Google Shape;349;p48"/>
          <p:cNvSpPr/>
          <p:nvPr/>
        </p:nvSpPr>
        <p:spPr>
          <a:xfrm>
            <a:off x="0" y="0"/>
            <a:ext cx="5372096" cy="685799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 name="Google Shape;350;p48"/>
          <p:cNvSpPr>
            <a:spLocks noGrp="1"/>
          </p:cNvSpPr>
          <p:nvPr>
            <p:ph type="pic" idx="2"/>
          </p:nvPr>
        </p:nvSpPr>
        <p:spPr>
          <a:xfrm>
            <a:off x="371475" y="260350"/>
            <a:ext cx="5618153" cy="63007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1" name="Google Shape;351;p48"/>
          <p:cNvSpPr/>
          <p:nvPr/>
        </p:nvSpPr>
        <p:spPr>
          <a:xfrm>
            <a:off x="6819906" y="-18257"/>
            <a:ext cx="5372096" cy="685799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Google Shape;352;p48"/>
          <p:cNvSpPr>
            <a:spLocks noGrp="1"/>
          </p:cNvSpPr>
          <p:nvPr>
            <p:ph type="pic" idx="3"/>
          </p:nvPr>
        </p:nvSpPr>
        <p:spPr>
          <a:xfrm>
            <a:off x="6280147" y="260350"/>
            <a:ext cx="5619600" cy="630078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3" name="Google Shape;353;p48"/>
          <p:cNvSpPr txBox="1">
            <a:spLocks noGrp="1"/>
          </p:cNvSpPr>
          <p:nvPr>
            <p:ph type="body" idx="1"/>
          </p:nvPr>
        </p:nvSpPr>
        <p:spPr>
          <a:xfrm>
            <a:off x="725351" y="5008563"/>
            <a:ext cx="4910400"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48"/>
          <p:cNvSpPr txBox="1">
            <a:spLocks noGrp="1"/>
          </p:cNvSpPr>
          <p:nvPr>
            <p:ph type="body" idx="4"/>
          </p:nvPr>
        </p:nvSpPr>
        <p:spPr>
          <a:xfrm>
            <a:off x="6635593" y="5008563"/>
            <a:ext cx="4908708" cy="711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400"/>
              <a:buNone/>
              <a:defRPr sz="2400" b="1">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9_Title Only">
  <p:cSld name="9_Title Only">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8" name="Google Shape;418;p52"/>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9" name="Google Shape;419;p52"/>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20" name="Google Shape;420;p52"/>
          <p:cNvSpPr/>
          <p:nvPr/>
        </p:nvSpPr>
        <p:spPr>
          <a:xfrm>
            <a:off x="371475" y="1233488"/>
            <a:ext cx="2293200" cy="24276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 name="Google Shape;421;p52"/>
          <p:cNvSpPr/>
          <p:nvPr/>
        </p:nvSpPr>
        <p:spPr>
          <a:xfrm>
            <a:off x="371475" y="3773172"/>
            <a:ext cx="2293200" cy="242760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 name="Google Shape;422;p52"/>
          <p:cNvSpPr/>
          <p:nvPr/>
        </p:nvSpPr>
        <p:spPr>
          <a:xfrm>
            <a:off x="6170635" y="1233487"/>
            <a:ext cx="2294237" cy="242760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p52"/>
          <p:cNvSpPr/>
          <p:nvPr/>
        </p:nvSpPr>
        <p:spPr>
          <a:xfrm>
            <a:off x="6170635" y="3773171"/>
            <a:ext cx="2294237" cy="2427601"/>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 name="Google Shape;424;p52"/>
          <p:cNvSpPr>
            <a:spLocks noGrp="1"/>
          </p:cNvSpPr>
          <p:nvPr>
            <p:ph type="pic" idx="2"/>
          </p:nvPr>
        </p:nvSpPr>
        <p:spPr>
          <a:xfrm>
            <a:off x="615473" y="1713955"/>
            <a:ext cx="1805204" cy="14666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5" name="Google Shape;425;p52"/>
          <p:cNvSpPr/>
          <p:nvPr/>
        </p:nvSpPr>
        <p:spPr>
          <a:xfrm>
            <a:off x="2730561" y="1233488"/>
            <a:ext cx="3342248" cy="24276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p52"/>
          <p:cNvSpPr/>
          <p:nvPr/>
        </p:nvSpPr>
        <p:spPr>
          <a:xfrm>
            <a:off x="2730561" y="3773171"/>
            <a:ext cx="3342248" cy="24276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Google Shape;427;p52"/>
          <p:cNvSpPr txBox="1">
            <a:spLocks noGrp="1"/>
          </p:cNvSpPr>
          <p:nvPr>
            <p:ph type="body" idx="1"/>
          </p:nvPr>
        </p:nvSpPr>
        <p:spPr>
          <a:xfrm>
            <a:off x="2900245" y="1460126"/>
            <a:ext cx="3002880" cy="1974324"/>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52"/>
          <p:cNvSpPr txBox="1">
            <a:spLocks noGrp="1"/>
          </p:cNvSpPr>
          <p:nvPr>
            <p:ph type="body" idx="3"/>
          </p:nvPr>
        </p:nvSpPr>
        <p:spPr>
          <a:xfrm>
            <a:off x="2900245" y="3999809"/>
            <a:ext cx="3002880" cy="1974324"/>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9" name="Google Shape;429;p52"/>
          <p:cNvSpPr/>
          <p:nvPr/>
        </p:nvSpPr>
        <p:spPr>
          <a:xfrm>
            <a:off x="8549714" y="1233488"/>
            <a:ext cx="3342248" cy="24276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 name="Google Shape;430;p52"/>
          <p:cNvSpPr/>
          <p:nvPr/>
        </p:nvSpPr>
        <p:spPr>
          <a:xfrm>
            <a:off x="8549714" y="3773171"/>
            <a:ext cx="3342248" cy="24276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 name="Google Shape;431;p52"/>
          <p:cNvSpPr txBox="1">
            <a:spLocks noGrp="1"/>
          </p:cNvSpPr>
          <p:nvPr>
            <p:ph type="body" idx="4"/>
          </p:nvPr>
        </p:nvSpPr>
        <p:spPr>
          <a:xfrm>
            <a:off x="8719398" y="1460126"/>
            <a:ext cx="3002880" cy="1974324"/>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52"/>
          <p:cNvSpPr txBox="1">
            <a:spLocks noGrp="1"/>
          </p:cNvSpPr>
          <p:nvPr>
            <p:ph type="body" idx="5"/>
          </p:nvPr>
        </p:nvSpPr>
        <p:spPr>
          <a:xfrm>
            <a:off x="8719398" y="3999809"/>
            <a:ext cx="3002880" cy="1974324"/>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52"/>
          <p:cNvSpPr>
            <a:spLocks noGrp="1"/>
          </p:cNvSpPr>
          <p:nvPr>
            <p:ph type="pic" idx="6"/>
          </p:nvPr>
        </p:nvSpPr>
        <p:spPr>
          <a:xfrm>
            <a:off x="615473" y="4253638"/>
            <a:ext cx="1805204" cy="14666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52"/>
          <p:cNvSpPr>
            <a:spLocks noGrp="1"/>
          </p:cNvSpPr>
          <p:nvPr>
            <p:ph type="pic" idx="7"/>
          </p:nvPr>
        </p:nvSpPr>
        <p:spPr>
          <a:xfrm>
            <a:off x="6415151" y="4253638"/>
            <a:ext cx="1805204" cy="14666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5" name="Google Shape;435;p52"/>
          <p:cNvSpPr>
            <a:spLocks noGrp="1"/>
          </p:cNvSpPr>
          <p:nvPr>
            <p:ph type="pic" idx="8"/>
          </p:nvPr>
        </p:nvSpPr>
        <p:spPr>
          <a:xfrm>
            <a:off x="6415151" y="1713954"/>
            <a:ext cx="1805204" cy="14666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_Title Only">
  <p:cSld name="11_Title Only">
    <p:spTree>
      <p:nvGrpSpPr>
        <p:cNvPr id="1" name="Shape 436"/>
        <p:cNvGrpSpPr/>
        <p:nvPr/>
      </p:nvGrpSpPr>
      <p:grpSpPr>
        <a:xfrm>
          <a:off x="0" y="0"/>
          <a:ext cx="0" cy="0"/>
          <a:chOff x="0" y="0"/>
          <a:chExt cx="0" cy="0"/>
        </a:xfrm>
      </p:grpSpPr>
      <p:sp>
        <p:nvSpPr>
          <p:cNvPr id="437" name="Google Shape;437;p53"/>
          <p:cNvSpPr/>
          <p:nvPr/>
        </p:nvSpPr>
        <p:spPr>
          <a:xfrm>
            <a:off x="467420" y="3895002"/>
            <a:ext cx="2494721" cy="206723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 name="Google Shape;438;p53"/>
          <p:cNvSpPr/>
          <p:nvPr/>
        </p:nvSpPr>
        <p:spPr>
          <a:xfrm>
            <a:off x="3412044" y="3895002"/>
            <a:ext cx="2494721" cy="206723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 name="Google Shape;439;p53"/>
          <p:cNvSpPr/>
          <p:nvPr/>
        </p:nvSpPr>
        <p:spPr>
          <a:xfrm>
            <a:off x="6356668" y="3895002"/>
            <a:ext cx="2494721" cy="206723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 name="Google Shape;440;p53"/>
          <p:cNvSpPr/>
          <p:nvPr/>
        </p:nvSpPr>
        <p:spPr>
          <a:xfrm>
            <a:off x="9301294" y="3895002"/>
            <a:ext cx="2494721" cy="206723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 name="Google Shape;441;p53"/>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53"/>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43" name="Google Shape;443;p53"/>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44" name="Google Shape;444;p53"/>
          <p:cNvSpPr>
            <a:spLocks noGrp="1"/>
          </p:cNvSpPr>
          <p:nvPr>
            <p:ph type="pic" idx="2"/>
          </p:nvPr>
        </p:nvSpPr>
        <p:spPr>
          <a:xfrm>
            <a:off x="467420" y="1522949"/>
            <a:ext cx="2494721" cy="22263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5" name="Google Shape;445;p53"/>
          <p:cNvSpPr>
            <a:spLocks noGrp="1"/>
          </p:cNvSpPr>
          <p:nvPr>
            <p:ph type="pic" idx="3"/>
          </p:nvPr>
        </p:nvSpPr>
        <p:spPr>
          <a:xfrm>
            <a:off x="3412045" y="1522949"/>
            <a:ext cx="2494721" cy="22263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6" name="Google Shape;446;p53"/>
          <p:cNvSpPr>
            <a:spLocks noGrp="1"/>
          </p:cNvSpPr>
          <p:nvPr>
            <p:ph type="pic" idx="4"/>
          </p:nvPr>
        </p:nvSpPr>
        <p:spPr>
          <a:xfrm>
            <a:off x="6356669" y="1522949"/>
            <a:ext cx="2494721" cy="22263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7" name="Google Shape;447;p53"/>
          <p:cNvSpPr>
            <a:spLocks noGrp="1"/>
          </p:cNvSpPr>
          <p:nvPr>
            <p:ph type="pic" idx="5"/>
          </p:nvPr>
        </p:nvSpPr>
        <p:spPr>
          <a:xfrm>
            <a:off x="9301294" y="1522949"/>
            <a:ext cx="2494721" cy="2226366"/>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8" name="Google Shape;448;p53"/>
          <p:cNvSpPr txBox="1">
            <a:spLocks noGrp="1"/>
          </p:cNvSpPr>
          <p:nvPr>
            <p:ph type="body" idx="1"/>
          </p:nvPr>
        </p:nvSpPr>
        <p:spPr>
          <a:xfrm>
            <a:off x="604610" y="4123880"/>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53"/>
          <p:cNvSpPr txBox="1">
            <a:spLocks noGrp="1"/>
          </p:cNvSpPr>
          <p:nvPr>
            <p:ph type="body" idx="6"/>
          </p:nvPr>
        </p:nvSpPr>
        <p:spPr>
          <a:xfrm>
            <a:off x="604610" y="4879254"/>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600"/>
              <a:buNone/>
              <a:defRPr sz="1600" b="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0" name="Google Shape;450;p53"/>
          <p:cNvSpPr txBox="1">
            <a:spLocks noGrp="1"/>
          </p:cNvSpPr>
          <p:nvPr>
            <p:ph type="body" idx="7"/>
          </p:nvPr>
        </p:nvSpPr>
        <p:spPr>
          <a:xfrm>
            <a:off x="3549235" y="4123880"/>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53"/>
          <p:cNvSpPr txBox="1">
            <a:spLocks noGrp="1"/>
          </p:cNvSpPr>
          <p:nvPr>
            <p:ph type="body" idx="8"/>
          </p:nvPr>
        </p:nvSpPr>
        <p:spPr>
          <a:xfrm>
            <a:off x="3549235" y="4879254"/>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600"/>
              <a:buNone/>
              <a:defRPr sz="1600" b="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53"/>
          <p:cNvSpPr txBox="1">
            <a:spLocks noGrp="1"/>
          </p:cNvSpPr>
          <p:nvPr>
            <p:ph type="body" idx="9"/>
          </p:nvPr>
        </p:nvSpPr>
        <p:spPr>
          <a:xfrm>
            <a:off x="6493859" y="4123880"/>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53"/>
          <p:cNvSpPr txBox="1">
            <a:spLocks noGrp="1"/>
          </p:cNvSpPr>
          <p:nvPr>
            <p:ph type="body" idx="13"/>
          </p:nvPr>
        </p:nvSpPr>
        <p:spPr>
          <a:xfrm>
            <a:off x="6493859" y="4879254"/>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600"/>
              <a:buNone/>
              <a:defRPr sz="1600" b="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53"/>
          <p:cNvSpPr txBox="1">
            <a:spLocks noGrp="1"/>
          </p:cNvSpPr>
          <p:nvPr>
            <p:ph type="body" idx="14"/>
          </p:nvPr>
        </p:nvSpPr>
        <p:spPr>
          <a:xfrm>
            <a:off x="9438486" y="4123880"/>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53"/>
          <p:cNvSpPr txBox="1">
            <a:spLocks noGrp="1"/>
          </p:cNvSpPr>
          <p:nvPr>
            <p:ph type="body" idx="15"/>
          </p:nvPr>
        </p:nvSpPr>
        <p:spPr>
          <a:xfrm>
            <a:off x="9438486" y="4879254"/>
            <a:ext cx="2220341" cy="66678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600"/>
              <a:buNone/>
              <a:defRPr sz="1600" b="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600"/>
              <a:buNone/>
              <a:defRPr sz="1600">
                <a:solidFill>
                  <a:schemeClr val="lt1"/>
                </a:solidFill>
              </a:defRPr>
            </a:lvl2pPr>
            <a:lvl3pPr marL="1371600" lvl="2" indent="-228600" algn="l">
              <a:lnSpc>
                <a:spcPct val="90000"/>
              </a:lnSpc>
              <a:spcBef>
                <a:spcPts val="500"/>
              </a:spcBef>
              <a:spcAft>
                <a:spcPts val="0"/>
              </a:spcAft>
              <a:buClr>
                <a:schemeClr val="lt1"/>
              </a:buClr>
              <a:buSzPts val="1400"/>
              <a:buNone/>
              <a:defRPr sz="1400">
                <a:solidFill>
                  <a:schemeClr val="lt1"/>
                </a:solidFill>
              </a:defRPr>
            </a:lvl3pPr>
            <a:lvl4pPr marL="1828800" lvl="3" indent="-228600" algn="l">
              <a:lnSpc>
                <a:spcPct val="90000"/>
              </a:lnSpc>
              <a:spcBef>
                <a:spcPts val="500"/>
              </a:spcBef>
              <a:spcAft>
                <a:spcPts val="0"/>
              </a:spcAft>
              <a:buClr>
                <a:schemeClr val="lt1"/>
              </a:buClr>
              <a:buSzPts val="1200"/>
              <a:buNone/>
              <a:defRPr sz="1200">
                <a:solidFill>
                  <a:schemeClr val="lt1"/>
                </a:solidFill>
              </a:defRPr>
            </a:lvl4pPr>
            <a:lvl5pPr marL="2286000" lvl="4" indent="-228600" algn="l">
              <a:lnSpc>
                <a:spcPct val="90000"/>
              </a:lnSpc>
              <a:spcBef>
                <a:spcPts val="500"/>
              </a:spcBef>
              <a:spcAft>
                <a:spcPts val="0"/>
              </a:spcAft>
              <a:buClr>
                <a:schemeClr val="lt1"/>
              </a:buClr>
              <a:buSzPts val="1200"/>
              <a:buNone/>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Title Only">
  <p:cSld name="13_Title Only">
    <p:spTree>
      <p:nvGrpSpPr>
        <p:cNvPr id="1" name="Shape 456"/>
        <p:cNvGrpSpPr/>
        <p:nvPr/>
      </p:nvGrpSpPr>
      <p:grpSpPr>
        <a:xfrm>
          <a:off x="0" y="0"/>
          <a:ext cx="0" cy="0"/>
          <a:chOff x="0" y="0"/>
          <a:chExt cx="0" cy="0"/>
        </a:xfrm>
      </p:grpSpPr>
      <p:sp>
        <p:nvSpPr>
          <p:cNvPr id="457" name="Google Shape;457;p54"/>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54"/>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59" name="Google Shape;459;p54"/>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60" name="Google Shape;460;p54"/>
          <p:cNvSpPr>
            <a:spLocks noGrp="1"/>
          </p:cNvSpPr>
          <p:nvPr>
            <p:ph type="chart" idx="2"/>
          </p:nvPr>
        </p:nvSpPr>
        <p:spPr>
          <a:xfrm>
            <a:off x="371475" y="1233488"/>
            <a:ext cx="11520488" cy="496728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4_Title Only">
  <p:cSld name="14_Title Only">
    <p:spTree>
      <p:nvGrpSpPr>
        <p:cNvPr id="1" name="Shape 461"/>
        <p:cNvGrpSpPr/>
        <p:nvPr/>
      </p:nvGrpSpPr>
      <p:grpSpPr>
        <a:xfrm>
          <a:off x="0" y="0"/>
          <a:ext cx="0" cy="0"/>
          <a:chOff x="0" y="0"/>
          <a:chExt cx="0" cy="0"/>
        </a:xfrm>
      </p:grpSpPr>
      <p:sp>
        <p:nvSpPr>
          <p:cNvPr id="462" name="Google Shape;462;p55"/>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3" name="Google Shape;463;p55"/>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64" name="Google Shape;464;p55"/>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65" name="Google Shape;465;p55"/>
          <p:cNvSpPr>
            <a:spLocks noGrp="1"/>
          </p:cNvSpPr>
          <p:nvPr>
            <p:ph type="chart" idx="2"/>
          </p:nvPr>
        </p:nvSpPr>
        <p:spPr>
          <a:xfrm>
            <a:off x="371475" y="1233488"/>
            <a:ext cx="7450621" cy="496728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6" name="Google Shape;466;p55"/>
          <p:cNvSpPr>
            <a:spLocks noGrp="1"/>
          </p:cNvSpPr>
          <p:nvPr>
            <p:ph type="pic" idx="3"/>
          </p:nvPr>
        </p:nvSpPr>
        <p:spPr>
          <a:xfrm>
            <a:off x="7940675" y="1233488"/>
            <a:ext cx="3951288" cy="496728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5_Title Only">
  <p:cSld name="15_Title Only">
    <p:spTree>
      <p:nvGrpSpPr>
        <p:cNvPr id="1" name="Shape 467"/>
        <p:cNvGrpSpPr/>
        <p:nvPr/>
      </p:nvGrpSpPr>
      <p:grpSpPr>
        <a:xfrm>
          <a:off x="0" y="0"/>
          <a:ext cx="0" cy="0"/>
          <a:chOff x="0" y="0"/>
          <a:chExt cx="0" cy="0"/>
        </a:xfrm>
      </p:grpSpPr>
      <p:sp>
        <p:nvSpPr>
          <p:cNvPr id="468" name="Google Shape;468;p56"/>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9" name="Google Shape;469;p56"/>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0" name="Google Shape;470;p56"/>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71" name="Google Shape;471;p56"/>
          <p:cNvSpPr>
            <a:spLocks noGrp="1"/>
          </p:cNvSpPr>
          <p:nvPr>
            <p:ph type="chart" idx="2"/>
          </p:nvPr>
        </p:nvSpPr>
        <p:spPr>
          <a:xfrm>
            <a:off x="381415" y="1233488"/>
            <a:ext cx="5512490" cy="496728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2" name="Google Shape;472;p56"/>
          <p:cNvSpPr>
            <a:spLocks noGrp="1"/>
          </p:cNvSpPr>
          <p:nvPr>
            <p:ph type="chart" idx="3"/>
          </p:nvPr>
        </p:nvSpPr>
        <p:spPr>
          <a:xfrm>
            <a:off x="6379473" y="1233488"/>
            <a:ext cx="5512490" cy="496728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473" name="Google Shape;473;p56"/>
          <p:cNvCxnSpPr/>
          <p:nvPr/>
        </p:nvCxnSpPr>
        <p:spPr>
          <a:xfrm>
            <a:off x="6125817" y="1233488"/>
            <a:ext cx="0" cy="4967287"/>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6_Title Only">
  <p:cSld name="16_Title Only">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371475" y="260351"/>
            <a:ext cx="11520488" cy="7588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57"/>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7" name="Google Shape;477;p57"/>
          <p:cNvCxnSpPr/>
          <p:nvPr/>
        </p:nvCxnSpPr>
        <p:spPr>
          <a:xfrm>
            <a:off x="4790661" y="6917634"/>
            <a:ext cx="1918252" cy="0"/>
          </a:xfrm>
          <a:prstGeom prst="straightConnector1">
            <a:avLst/>
          </a:prstGeom>
          <a:noFill/>
          <a:ln w="9525" cap="flat" cmpd="sng">
            <a:solidFill>
              <a:schemeClr val="lt1"/>
            </a:solidFill>
            <a:prstDash val="solid"/>
            <a:miter lim="800000"/>
            <a:headEnd type="none" w="sm" len="sm"/>
            <a:tailEnd type="none" w="sm" len="sm"/>
          </a:ln>
        </p:spPr>
      </p:cxnSp>
      <p:sp>
        <p:nvSpPr>
          <p:cNvPr id="478" name="Google Shape;478;p57"/>
          <p:cNvSpPr>
            <a:spLocks noGrp="1"/>
          </p:cNvSpPr>
          <p:nvPr>
            <p:ph type="chart" idx="2"/>
          </p:nvPr>
        </p:nvSpPr>
        <p:spPr>
          <a:xfrm>
            <a:off x="510622" y="1362696"/>
            <a:ext cx="5552246" cy="2294899"/>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9" name="Google Shape;479;p57"/>
          <p:cNvSpPr>
            <a:spLocks noGrp="1"/>
          </p:cNvSpPr>
          <p:nvPr>
            <p:ph type="chart" idx="3"/>
          </p:nvPr>
        </p:nvSpPr>
        <p:spPr>
          <a:xfrm>
            <a:off x="500682" y="3781218"/>
            <a:ext cx="5552246" cy="2294899"/>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0" name="Google Shape;480;p57"/>
          <p:cNvSpPr>
            <a:spLocks noGrp="1"/>
          </p:cNvSpPr>
          <p:nvPr>
            <p:ph type="chart" idx="4"/>
          </p:nvPr>
        </p:nvSpPr>
        <p:spPr>
          <a:xfrm>
            <a:off x="6208643" y="1367561"/>
            <a:ext cx="5552246" cy="2294899"/>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1" name="Google Shape;481;p57"/>
          <p:cNvSpPr>
            <a:spLocks noGrp="1"/>
          </p:cNvSpPr>
          <p:nvPr>
            <p:ph type="chart" idx="5"/>
          </p:nvPr>
        </p:nvSpPr>
        <p:spPr>
          <a:xfrm>
            <a:off x="6198703" y="3786083"/>
            <a:ext cx="5552246" cy="2294899"/>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482"/>
        <p:cNvGrpSpPr/>
        <p:nvPr/>
      </p:nvGrpSpPr>
      <p:grpSpPr>
        <a:xfrm>
          <a:off x="0" y="0"/>
          <a:ext cx="0" cy="0"/>
          <a:chOff x="0" y="0"/>
          <a:chExt cx="0" cy="0"/>
        </a:xfrm>
      </p:grpSpPr>
      <p:sp>
        <p:nvSpPr>
          <p:cNvPr id="483" name="Google Shape;483;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p58"/>
          <p:cNvSpPr>
            <a:spLocks noGrp="1"/>
          </p:cNvSpPr>
          <p:nvPr>
            <p:ph type="pic" idx="2"/>
          </p:nvPr>
        </p:nvSpPr>
        <p:spPr>
          <a:xfrm>
            <a:off x="0" y="0"/>
            <a:ext cx="12192000" cy="6857999"/>
          </a:xfrm>
          <a:prstGeom prst="rect">
            <a:avLst/>
          </a:prstGeom>
          <a:solidFill>
            <a:srgbClr val="F2F2F2"/>
          </a:solid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5" name="Google Shape;485;p58"/>
          <p:cNvSpPr txBox="1">
            <a:spLocks noGrp="1"/>
          </p:cNvSpPr>
          <p:nvPr>
            <p:ph type="ctrTitle"/>
          </p:nvPr>
        </p:nvSpPr>
        <p:spPr>
          <a:xfrm>
            <a:off x="1727201" y="2337595"/>
            <a:ext cx="8737600" cy="218281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1500"/>
              <a:buFont typeface="Calibri"/>
              <a:buNone/>
              <a:defRPr sz="11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9"/>
        <p:cNvGrpSpPr/>
        <p:nvPr/>
      </p:nvGrpSpPr>
      <p:grpSpPr>
        <a:xfrm>
          <a:off x="0" y="0"/>
          <a:ext cx="0" cy="0"/>
          <a:chOff x="0" y="0"/>
          <a:chExt cx="0" cy="0"/>
        </a:xfrm>
      </p:grpSpPr>
      <p:sp>
        <p:nvSpPr>
          <p:cNvPr id="100" name="Google Shape;10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7"/>
          <p:cNvSpPr>
            <a:spLocks noGrp="1"/>
          </p:cNvSpPr>
          <p:nvPr>
            <p:ph type="pic" idx="2"/>
          </p:nvPr>
        </p:nvSpPr>
        <p:spPr>
          <a:xfrm>
            <a:off x="0" y="0"/>
            <a:ext cx="12192000" cy="6857999"/>
          </a:xfrm>
          <a:prstGeom prst="rect">
            <a:avLst/>
          </a:prstGeom>
          <a:solidFill>
            <a:srgbClr val="F2F2F2"/>
          </a:solid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2" name="Google Shape;102;p17"/>
          <p:cNvSpPr txBox="1">
            <a:spLocks noGrp="1"/>
          </p:cNvSpPr>
          <p:nvPr>
            <p:ph type="ctrTitle"/>
          </p:nvPr>
        </p:nvSpPr>
        <p:spPr>
          <a:xfrm>
            <a:off x="3436610" y="1779589"/>
            <a:ext cx="5318781" cy="218281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Calibri"/>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7"/>
          <p:cNvSpPr txBox="1">
            <a:spLocks noGrp="1"/>
          </p:cNvSpPr>
          <p:nvPr>
            <p:ph type="subTitle" idx="1"/>
          </p:nvPr>
        </p:nvSpPr>
        <p:spPr>
          <a:xfrm>
            <a:off x="3436610" y="4079083"/>
            <a:ext cx="5318781" cy="97631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1"/>
        <p:cNvGrpSpPr/>
        <p:nvPr/>
      </p:nvGrpSpPr>
      <p:grpSpPr>
        <a:xfrm>
          <a:off x="0" y="0"/>
          <a:ext cx="0" cy="0"/>
          <a:chOff x="0" y="0"/>
          <a:chExt cx="0" cy="0"/>
        </a:xfrm>
      </p:grpSpPr>
      <p:sp>
        <p:nvSpPr>
          <p:cNvPr id="492" name="Google Shape;492;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94" name="Google Shape;494;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5" name="Google Shape;495;p60"/>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4"/>
        <p:cNvGrpSpPr/>
        <p:nvPr/>
      </p:nvGrpSpPr>
      <p:grpSpPr>
        <a:xfrm>
          <a:off x="0" y="0"/>
          <a:ext cx="0" cy="0"/>
          <a:chOff x="0" y="0"/>
          <a:chExt cx="0" cy="0"/>
        </a:xfrm>
      </p:grpSpPr>
      <p:sp>
        <p:nvSpPr>
          <p:cNvPr id="105" name="Google Shape;105;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8"/>
          <p:cNvSpPr/>
          <p:nvPr/>
        </p:nvSpPr>
        <p:spPr>
          <a:xfrm>
            <a:off x="0" y="0"/>
            <a:ext cx="6413500"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8"/>
          <p:cNvSpPr>
            <a:spLocks noGrp="1"/>
          </p:cNvSpPr>
          <p:nvPr>
            <p:ph type="pic" idx="2"/>
          </p:nvPr>
        </p:nvSpPr>
        <p:spPr>
          <a:xfrm>
            <a:off x="5016500" y="472281"/>
            <a:ext cx="7175500" cy="5913439"/>
          </a:xfrm>
          <a:prstGeom prst="rect">
            <a:avLst/>
          </a:prstGeom>
          <a:solidFill>
            <a:srgbClr val="F2F2F2"/>
          </a:solid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p18"/>
          <p:cNvSpPr txBox="1">
            <a:spLocks noGrp="1"/>
          </p:cNvSpPr>
          <p:nvPr>
            <p:ph type="ctrTitle"/>
          </p:nvPr>
        </p:nvSpPr>
        <p:spPr>
          <a:xfrm>
            <a:off x="371476" y="1779589"/>
            <a:ext cx="4416424" cy="21828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Calibri"/>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subTitle" idx="1"/>
          </p:nvPr>
        </p:nvSpPr>
        <p:spPr>
          <a:xfrm>
            <a:off x="371476" y="4079083"/>
            <a:ext cx="4416424" cy="97631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18"/>
          <p:cNvSpPr/>
          <p:nvPr/>
        </p:nvSpPr>
        <p:spPr>
          <a:xfrm>
            <a:off x="5021263" y="368300"/>
            <a:ext cx="3159760" cy="11668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1"/>
        <p:cNvGrpSpPr/>
        <p:nvPr/>
      </p:nvGrpSpPr>
      <p:grpSpPr>
        <a:xfrm>
          <a:off x="0" y="0"/>
          <a:ext cx="0" cy="0"/>
          <a:chOff x="0" y="0"/>
          <a:chExt cx="0" cy="0"/>
        </a:xfrm>
      </p:grpSpPr>
      <p:sp>
        <p:nvSpPr>
          <p:cNvPr id="112" name="Google Shape;112;p19"/>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9"/>
          <p:cNvSpPr/>
          <p:nvPr/>
        </p:nvSpPr>
        <p:spPr>
          <a:xfrm>
            <a:off x="8991600" y="3965574"/>
            <a:ext cx="3200400" cy="2892426"/>
          </a:xfrm>
          <a:prstGeom prst="rect">
            <a:avLst/>
          </a:prstGeom>
          <a:solidFill>
            <a:srgbClr val="3158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9"/>
          <p:cNvSpPr/>
          <p:nvPr/>
        </p:nvSpPr>
        <p:spPr>
          <a:xfrm>
            <a:off x="0" y="0"/>
            <a:ext cx="3200400" cy="2892426"/>
          </a:xfrm>
          <a:prstGeom prst="rect">
            <a:avLst/>
          </a:prstGeom>
          <a:solidFill>
            <a:srgbClr val="20638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9"/>
          <p:cNvSpPr>
            <a:spLocks noGrp="1"/>
          </p:cNvSpPr>
          <p:nvPr>
            <p:ph type="pic" idx="2"/>
          </p:nvPr>
        </p:nvSpPr>
        <p:spPr>
          <a:xfrm>
            <a:off x="371476" y="278606"/>
            <a:ext cx="11520487" cy="3150394"/>
          </a:xfrm>
          <a:prstGeom prst="rect">
            <a:avLst/>
          </a:prstGeom>
          <a:solidFill>
            <a:srgbClr val="F2F2F2"/>
          </a:solid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19"/>
          <p:cNvSpPr/>
          <p:nvPr/>
        </p:nvSpPr>
        <p:spPr>
          <a:xfrm>
            <a:off x="371476" y="3429000"/>
            <a:ext cx="11520487" cy="2771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19"/>
          <p:cNvSpPr txBox="1">
            <a:spLocks noGrp="1"/>
          </p:cNvSpPr>
          <p:nvPr>
            <p:ph type="ctrTitle"/>
          </p:nvPr>
        </p:nvSpPr>
        <p:spPr>
          <a:xfrm>
            <a:off x="1510507" y="3886201"/>
            <a:ext cx="9242424" cy="1104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5400"/>
              <a:buFont typeface="Calibri"/>
              <a:buNone/>
              <a:defRPr sz="5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subTitle" idx="1"/>
          </p:nvPr>
        </p:nvSpPr>
        <p:spPr>
          <a:xfrm>
            <a:off x="1510507" y="5130801"/>
            <a:ext cx="9242424" cy="5334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0"/>
        <p:cNvGrpSpPr/>
        <p:nvPr/>
      </p:nvGrpSpPr>
      <p:grpSpPr>
        <a:xfrm>
          <a:off x="0" y="0"/>
          <a:ext cx="0" cy="0"/>
          <a:chOff x="0" y="0"/>
          <a:chExt cx="0" cy="0"/>
        </a:xfrm>
      </p:grpSpPr>
      <p:sp>
        <p:nvSpPr>
          <p:cNvPr id="131" name="Google Shape;131;p22"/>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22"/>
          <p:cNvSpPr txBox="1">
            <a:spLocks noGrp="1"/>
          </p:cNvSpPr>
          <p:nvPr>
            <p:ph type="title"/>
          </p:nvPr>
        </p:nvSpPr>
        <p:spPr>
          <a:xfrm>
            <a:off x="371476" y="260351"/>
            <a:ext cx="5495926" cy="21383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2"/>
          <p:cNvSpPr txBox="1">
            <a:spLocks noGrp="1"/>
          </p:cNvSpPr>
          <p:nvPr>
            <p:ph type="body" idx="1"/>
          </p:nvPr>
        </p:nvSpPr>
        <p:spPr>
          <a:xfrm>
            <a:off x="371475" y="2603500"/>
            <a:ext cx="5495926" cy="35734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2"/>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5" name="Google Shape;135;p22"/>
          <p:cNvSpPr>
            <a:spLocks noGrp="1"/>
          </p:cNvSpPr>
          <p:nvPr>
            <p:ph type="pic" idx="2"/>
          </p:nvPr>
        </p:nvSpPr>
        <p:spPr>
          <a:xfrm>
            <a:off x="9191224" y="637283"/>
            <a:ext cx="2692800" cy="278254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6" name="Google Shape;136;p22"/>
          <p:cNvSpPr>
            <a:spLocks noGrp="1"/>
          </p:cNvSpPr>
          <p:nvPr>
            <p:ph type="pic" idx="3"/>
          </p:nvPr>
        </p:nvSpPr>
        <p:spPr>
          <a:xfrm>
            <a:off x="6498424" y="3430043"/>
            <a:ext cx="2692800" cy="277232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22"/>
          <p:cNvSpPr/>
          <p:nvPr/>
        </p:nvSpPr>
        <p:spPr>
          <a:xfrm>
            <a:off x="9289522" y="3527226"/>
            <a:ext cx="1248102" cy="12481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22"/>
          <p:cNvSpPr/>
          <p:nvPr/>
        </p:nvSpPr>
        <p:spPr>
          <a:xfrm>
            <a:off x="8621786" y="2848323"/>
            <a:ext cx="496540" cy="4965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22"/>
          <p:cNvSpPr/>
          <p:nvPr/>
        </p:nvSpPr>
        <p:spPr>
          <a:xfrm>
            <a:off x="8870898" y="2508125"/>
            <a:ext cx="247428" cy="24742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22"/>
          <p:cNvSpPr/>
          <p:nvPr/>
        </p:nvSpPr>
        <p:spPr>
          <a:xfrm>
            <a:off x="0" y="933450"/>
            <a:ext cx="300037" cy="1465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41"/>
        <p:cNvGrpSpPr/>
        <p:nvPr/>
      </p:nvGrpSpPr>
      <p:grpSpPr>
        <a:xfrm>
          <a:off x="0" y="0"/>
          <a:ext cx="0" cy="0"/>
          <a:chOff x="0" y="0"/>
          <a:chExt cx="0" cy="0"/>
        </a:xfrm>
      </p:grpSpPr>
      <p:sp>
        <p:nvSpPr>
          <p:cNvPr id="142" name="Google Shape;142;p23"/>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23"/>
          <p:cNvSpPr txBox="1">
            <a:spLocks noGrp="1"/>
          </p:cNvSpPr>
          <p:nvPr>
            <p:ph type="title"/>
          </p:nvPr>
        </p:nvSpPr>
        <p:spPr>
          <a:xfrm>
            <a:off x="371476" y="1016000"/>
            <a:ext cx="3997324" cy="250189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3"/>
          <p:cNvSpPr txBox="1">
            <a:spLocks noGrp="1"/>
          </p:cNvSpPr>
          <p:nvPr>
            <p:ph type="body" idx="1"/>
          </p:nvPr>
        </p:nvSpPr>
        <p:spPr>
          <a:xfrm>
            <a:off x="371475" y="3619500"/>
            <a:ext cx="3997325" cy="25574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3"/>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3"/>
          <p:cNvSpPr>
            <a:spLocks noGrp="1"/>
          </p:cNvSpPr>
          <p:nvPr>
            <p:ph type="pic" idx="2"/>
          </p:nvPr>
        </p:nvSpPr>
        <p:spPr>
          <a:xfrm>
            <a:off x="4902201" y="619125"/>
            <a:ext cx="3454400" cy="558165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a:spLocks noGrp="1"/>
          </p:cNvSpPr>
          <p:nvPr>
            <p:ph type="pic" idx="3"/>
          </p:nvPr>
        </p:nvSpPr>
        <p:spPr>
          <a:xfrm>
            <a:off x="8432801" y="260351"/>
            <a:ext cx="3454400" cy="5581649"/>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p:nvPr/>
        </p:nvSpPr>
        <p:spPr>
          <a:xfrm>
            <a:off x="8432801" y="5842000"/>
            <a:ext cx="3459162" cy="3587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 name="Google Shape;149;p23"/>
          <p:cNvSpPr/>
          <p:nvPr/>
        </p:nvSpPr>
        <p:spPr>
          <a:xfrm>
            <a:off x="4902201" y="239509"/>
            <a:ext cx="3459162" cy="35877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 name="Google Shape;150;p23"/>
          <p:cNvSpPr/>
          <p:nvPr/>
        </p:nvSpPr>
        <p:spPr>
          <a:xfrm>
            <a:off x="0" y="1384300"/>
            <a:ext cx="177800" cy="4457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51"/>
        <p:cNvGrpSpPr/>
        <p:nvPr/>
      </p:nvGrpSpPr>
      <p:grpSpPr>
        <a:xfrm>
          <a:off x="0" y="0"/>
          <a:ext cx="0" cy="0"/>
          <a:chOff x="0" y="0"/>
          <a:chExt cx="0" cy="0"/>
        </a:xfrm>
      </p:grpSpPr>
      <p:sp>
        <p:nvSpPr>
          <p:cNvPr id="152" name="Google Shape;152;p24"/>
          <p:cNvSpPr/>
          <p:nvPr/>
        </p:nvSpPr>
        <p:spPr>
          <a:xfrm>
            <a:off x="0" y="0"/>
            <a:ext cx="12192000" cy="6381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24"/>
          <p:cNvSpPr txBox="1">
            <a:spLocks noGrp="1"/>
          </p:cNvSpPr>
          <p:nvPr>
            <p:ph type="title"/>
          </p:nvPr>
        </p:nvSpPr>
        <p:spPr>
          <a:xfrm>
            <a:off x="371476" y="476250"/>
            <a:ext cx="5165724" cy="25574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4"/>
          <p:cNvSpPr txBox="1">
            <a:spLocks noGrp="1"/>
          </p:cNvSpPr>
          <p:nvPr>
            <p:ph type="body" idx="1"/>
          </p:nvPr>
        </p:nvSpPr>
        <p:spPr>
          <a:xfrm>
            <a:off x="6096000" y="476250"/>
            <a:ext cx="5795963" cy="25574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4"/>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24"/>
          <p:cNvSpPr>
            <a:spLocks noGrp="1"/>
          </p:cNvSpPr>
          <p:nvPr>
            <p:ph type="pic" idx="2"/>
          </p:nvPr>
        </p:nvSpPr>
        <p:spPr>
          <a:xfrm>
            <a:off x="371476" y="3233941"/>
            <a:ext cx="11520486" cy="2966833"/>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24"/>
          <p:cNvSpPr/>
          <p:nvPr/>
        </p:nvSpPr>
        <p:spPr>
          <a:xfrm>
            <a:off x="0" y="476250"/>
            <a:ext cx="165100" cy="25574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371475" y="260351"/>
            <a:ext cx="11520487" cy="7588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371474" y="1233488"/>
            <a:ext cx="11520487" cy="494347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p:nvPr/>
        </p:nvSpPr>
        <p:spPr>
          <a:xfrm>
            <a:off x="11229975" y="6512060"/>
            <a:ext cx="962025" cy="3459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8"/>
          <p:cNvSpPr txBox="1">
            <a:spLocks noGrp="1"/>
          </p:cNvSpPr>
          <p:nvPr>
            <p:ph type="sldNum" idx="12"/>
          </p:nvPr>
        </p:nvSpPr>
        <p:spPr>
          <a:xfrm>
            <a:off x="11518900" y="6581978"/>
            <a:ext cx="373062" cy="20610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8"/>
          <p:cNvSpPr/>
          <p:nvPr/>
        </p:nvSpPr>
        <p:spPr>
          <a:xfrm>
            <a:off x="0" y="260350"/>
            <a:ext cx="300037" cy="755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6" r:id="rId3"/>
    <p:sldLayoutId id="2147483657" r:id="rId4"/>
    <p:sldLayoutId id="2147483658" r:id="rId5"/>
    <p:sldLayoutId id="2147483659"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6" r:id="rId30"/>
    <p:sldLayoutId id="2147483687" r:id="rId31"/>
    <p:sldLayoutId id="2147483688" r:id="rId32"/>
    <p:sldLayoutId id="2147483692" r:id="rId33"/>
    <p:sldLayoutId id="2147483693" r:id="rId34"/>
    <p:sldLayoutId id="2147483694" r:id="rId35"/>
    <p:sldLayoutId id="2147483695" r:id="rId36"/>
    <p:sldLayoutId id="2147483696" r:id="rId37"/>
    <p:sldLayoutId id="2147483697" r:id="rId38"/>
    <p:sldLayoutId id="2147483698" r:id="rId39"/>
    <p:sldLayoutId id="2147483700"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
          <p:cNvSpPr txBox="1">
            <a:spLocks noGrp="1"/>
          </p:cNvSpPr>
          <p:nvPr>
            <p:ph type="title"/>
          </p:nvPr>
        </p:nvSpPr>
        <p:spPr>
          <a:xfrm>
            <a:off x="876300" y="4406207"/>
            <a:ext cx="10439400" cy="1175444"/>
          </a:xfrm>
        </p:spPr>
        <p:txBody>
          <a:bodyPr spcFirstLastPara="1" wrap="square" lIns="91425" tIns="45700" rIns="91425" bIns="45700" anchor="ctr" anchorCtr="0">
            <a:normAutofit/>
          </a:bodyPr>
          <a:lstStyle/>
          <a:p>
            <a:pPr marL="0" lvl="0" indent="0" rtl="0">
              <a:spcBef>
                <a:spcPts val="0"/>
              </a:spcBef>
              <a:spcAft>
                <a:spcPts val="0"/>
              </a:spcAft>
              <a:buClr>
                <a:schemeClr val="accent1"/>
              </a:buClr>
              <a:buSzPts val="6000"/>
              <a:buFont typeface="Calibri"/>
              <a:buNone/>
            </a:pPr>
            <a:r>
              <a:rPr lang="en-US" dirty="0"/>
              <a:t>CARS DATABASE</a:t>
            </a:r>
          </a:p>
        </p:txBody>
      </p:sp>
      <p:sp>
        <p:nvSpPr>
          <p:cNvPr id="508" name="Google Shape;508;p2"/>
          <p:cNvSpPr txBox="1">
            <a:spLocks noGrp="1"/>
          </p:cNvSpPr>
          <p:nvPr>
            <p:ph type="sldNum" idx="12"/>
          </p:nvPr>
        </p:nvSpPr>
        <p:spPr>
          <a:xfrm>
            <a:off x="11518900" y="6581978"/>
            <a:ext cx="373062" cy="206104"/>
          </a:xfrm>
        </p:spPr>
        <p:txBody>
          <a:bodyPr spcFirstLastPara="1" wrap="square" lIns="91425" tIns="45700" rIns="91425" bIns="45700" anchor="ctr" anchorCtr="0">
            <a:normAutofit lnSpcReduction="10000"/>
          </a:bodyPr>
          <a:lstStyle/>
          <a:p>
            <a:pPr marL="0" lvl="0" indent="0" rtl="0">
              <a:lnSpc>
                <a:spcPct val="90000"/>
              </a:lnSpc>
              <a:spcBef>
                <a:spcPts val="0"/>
              </a:spcBef>
              <a:spcAft>
                <a:spcPts val="600"/>
              </a:spcAft>
              <a:buNone/>
            </a:pPr>
            <a:fld id="{00000000-1234-1234-1234-123412341234}" type="slidenum">
              <a:rPr lang="en-US" sz="300"/>
              <a:pPr marL="0" lvl="0" indent="0" rtl="0">
                <a:lnSpc>
                  <a:spcPct val="90000"/>
                </a:lnSpc>
                <a:spcBef>
                  <a:spcPts val="0"/>
                </a:spcBef>
                <a:spcAft>
                  <a:spcPts val="600"/>
                </a:spcAft>
                <a:buNone/>
              </a:pPr>
              <a:t>1</a:t>
            </a:fld>
            <a:endParaRPr lang="en-US" sz="300"/>
          </a:p>
        </p:txBody>
      </p:sp>
      <p:pic>
        <p:nvPicPr>
          <p:cNvPr id="510" name="Video 509">
            <a:extLst>
              <a:ext uri="{FF2B5EF4-FFF2-40B4-BE49-F238E27FC236}">
                <a16:creationId xmlns:a16="http://schemas.microsoft.com/office/drawing/2014/main" id="{BEE860D6-A961-4EC1-9485-D603C4B15BF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044" b="26674"/>
          <a:stretch/>
        </p:blipFill>
        <p:spPr>
          <a:xfrm>
            <a:off x="371476" y="265536"/>
            <a:ext cx="11520488" cy="3647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10"/>
                                        </p:tgtEl>
                                      </p:cBhvr>
                                    </p:cmd>
                                  </p:childTnLst>
                                </p:cTn>
                              </p:par>
                            </p:childTnLst>
                          </p:cTn>
                        </p:par>
                      </p:childTnLst>
                    </p:cTn>
                  </p:par>
                </p:childTnLst>
              </p:cTn>
              <p:nextCondLst>
                <p:cond evt="onClick" delay="0">
                  <p:tgtEl>
                    <p:spTgt spid="510"/>
                  </p:tgtEl>
                </p:cond>
              </p:nextCondLst>
            </p:seq>
            <p:video>
              <p:cMediaNode mute="1">
                <p:cTn id="12" repeatCount="indefinite" fill="hold" display="0">
                  <p:stCondLst>
                    <p:cond delay="indefinite"/>
                  </p:stCondLst>
                </p:cTn>
                <p:tgtEl>
                  <p:spTgt spid="51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a:extLst>
              <a:ext uri="{FF2B5EF4-FFF2-40B4-BE49-F238E27FC236}">
                <a16:creationId xmlns:a16="http://schemas.microsoft.com/office/drawing/2014/main" id="{3A423A60-33D4-4023-892D-DE31E24A623C}"/>
              </a:ext>
            </a:extLst>
          </p:cNvPr>
          <p:cNvPicPr>
            <a:picLocks noGrp="1" noChangeAspect="1"/>
          </p:cNvPicPr>
          <p:nvPr>
            <p:ph type="pic" idx="2"/>
          </p:nvPr>
        </p:nvPicPr>
        <p:blipFill rotWithShape="1">
          <a:blip r:embed="rId3"/>
          <a:srcRect t="-1083" b="-357"/>
          <a:stretch/>
        </p:blipFill>
        <p:spPr>
          <a:xfrm>
            <a:off x="5017484" y="213360"/>
            <a:ext cx="7173532" cy="6385559"/>
          </a:xfrm>
          <a:noFill/>
        </p:spPr>
      </p:pic>
      <p:sp>
        <p:nvSpPr>
          <p:cNvPr id="6" name="Title 2">
            <a:extLst>
              <a:ext uri="{FF2B5EF4-FFF2-40B4-BE49-F238E27FC236}">
                <a16:creationId xmlns:a16="http://schemas.microsoft.com/office/drawing/2014/main" id="{7F7260D5-5136-48CB-A507-67AB27471818}"/>
              </a:ext>
            </a:extLst>
          </p:cNvPr>
          <p:cNvSpPr txBox="1">
            <a:spLocks/>
          </p:cNvSpPr>
          <p:nvPr/>
        </p:nvSpPr>
        <p:spPr>
          <a:xfrm>
            <a:off x="371476" y="1429069"/>
            <a:ext cx="4416424" cy="218281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400"/>
              <a:buFont typeface="Calibri"/>
              <a:buNone/>
              <a:defRPr sz="5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spcAft>
                <a:spcPts val="600"/>
              </a:spcAft>
              <a:buClr>
                <a:schemeClr val="lt1"/>
              </a:buClr>
            </a:pPr>
            <a:r>
              <a:rPr lang="en-US" sz="4000" b="1" i="0" u="none" strike="noStrike" cap="none" dirty="0">
                <a:solidFill>
                  <a:schemeClr val="lt1"/>
                </a:solidFill>
                <a:latin typeface="Calibri"/>
                <a:ea typeface="Calibri"/>
                <a:cs typeface="Calibri"/>
                <a:sym typeface="Calibri"/>
              </a:rPr>
              <a:t>Final Entity Relationship Model</a:t>
            </a:r>
          </a:p>
        </p:txBody>
      </p:sp>
      <p:sp>
        <p:nvSpPr>
          <p:cNvPr id="11" name="Subtitle 3">
            <a:extLst>
              <a:ext uri="{FF2B5EF4-FFF2-40B4-BE49-F238E27FC236}">
                <a16:creationId xmlns:a16="http://schemas.microsoft.com/office/drawing/2014/main" id="{D2CDFF56-4E9C-4EE4-803C-4B41BA005E01}"/>
              </a:ext>
            </a:extLst>
          </p:cNvPr>
          <p:cNvSpPr>
            <a:spLocks noGrp="1"/>
          </p:cNvSpPr>
          <p:nvPr>
            <p:ph type="subTitle" idx="1"/>
          </p:nvPr>
        </p:nvSpPr>
        <p:spPr>
          <a:xfrm>
            <a:off x="371476" y="4079083"/>
            <a:ext cx="4416424" cy="976311"/>
          </a:xfrm>
        </p:spPr>
        <p:txBody>
          <a:bodyPr>
            <a:normAutofit/>
          </a:bodyPr>
          <a:lstStyle/>
          <a:p>
            <a:r>
              <a:rPr lang="en-US" sz="3200" b="1" i="0" u="none" strike="noStrike" cap="none" dirty="0">
                <a:solidFill>
                  <a:schemeClr val="lt1"/>
                </a:solidFill>
                <a:latin typeface="Calibri"/>
                <a:ea typeface="Calibri"/>
                <a:cs typeface="Calibri"/>
                <a:sym typeface="Calibri"/>
              </a:rPr>
              <a:t>(saved in ERD-Final.pdf)</a:t>
            </a:r>
          </a:p>
          <a:p>
            <a:endParaRPr lang="en-US" sz="3200" dirty="0"/>
          </a:p>
        </p:txBody>
      </p:sp>
    </p:spTree>
    <p:extLst>
      <p:ext uri="{BB962C8B-B14F-4D97-AF65-F5344CB8AC3E}">
        <p14:creationId xmlns:p14="http://schemas.microsoft.com/office/powerpoint/2010/main" val="166704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E7EEF0-36F2-4F09-A130-A9D808A4A0EF}"/>
              </a:ext>
            </a:extLst>
          </p:cNvPr>
          <p:cNvPicPr>
            <a:picLocks noGrp="1" noChangeAspect="1"/>
          </p:cNvPicPr>
          <p:nvPr>
            <p:ph type="pic" idx="2"/>
          </p:nvPr>
        </p:nvPicPr>
        <p:blipFill rotWithShape="1">
          <a:blip r:embed="rId3"/>
          <a:srcRect t="4239" b="4239"/>
          <a:stretch/>
        </p:blipFill>
        <p:spPr>
          <a:xfrm>
            <a:off x="335756" y="260790"/>
            <a:ext cx="11520488" cy="6299908"/>
          </a:xfrm>
          <a:noFill/>
        </p:spPr>
      </p:pic>
      <p:sp>
        <p:nvSpPr>
          <p:cNvPr id="3" name="Slide Number Placeholder 2" hidden="1">
            <a:extLst>
              <a:ext uri="{FF2B5EF4-FFF2-40B4-BE49-F238E27FC236}">
                <a16:creationId xmlns:a16="http://schemas.microsoft.com/office/drawing/2014/main" id="{7815D71F-F350-4773-986D-DADA98B880A0}"/>
              </a:ext>
            </a:extLst>
          </p:cNvPr>
          <p:cNvSpPr>
            <a:spLocks noGrp="1"/>
          </p:cNvSpPr>
          <p:nvPr>
            <p:ph type="sldNum" idx="4294967295"/>
          </p:nvPr>
        </p:nvSpPr>
        <p:spPr>
          <a:xfrm>
            <a:off x="11518900" y="6581978"/>
            <a:ext cx="373062" cy="206104"/>
          </a:xfrm>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11</a:t>
            </a:fld>
            <a:endParaRPr lang="en-US"/>
          </a:p>
        </p:txBody>
      </p:sp>
      <p:sp>
        <p:nvSpPr>
          <p:cNvPr id="9" name="Title 1">
            <a:extLst>
              <a:ext uri="{FF2B5EF4-FFF2-40B4-BE49-F238E27FC236}">
                <a16:creationId xmlns:a16="http://schemas.microsoft.com/office/drawing/2014/main" id="{B314F75F-B340-4706-ABE6-EBA5BDE8265A}"/>
              </a:ext>
            </a:extLst>
          </p:cNvPr>
          <p:cNvSpPr txBox="1">
            <a:spLocks/>
          </p:cNvSpPr>
          <p:nvPr/>
        </p:nvSpPr>
        <p:spPr>
          <a:xfrm>
            <a:off x="-1670685" y="5601335"/>
            <a:ext cx="11520487" cy="755649"/>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chemeClr val="accent1"/>
                </a:solidFill>
              </a:rPr>
              <a:t>Alternate Design Choices</a:t>
            </a:r>
          </a:p>
        </p:txBody>
      </p:sp>
    </p:spTree>
    <p:extLst>
      <p:ext uri="{BB962C8B-B14F-4D97-AF65-F5344CB8AC3E}">
        <p14:creationId xmlns:p14="http://schemas.microsoft.com/office/powerpoint/2010/main" val="232683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hich table should be loaded first? Fact or Dimensions? - IDWBI">
            <a:extLst>
              <a:ext uri="{FF2B5EF4-FFF2-40B4-BE49-F238E27FC236}">
                <a16:creationId xmlns:a16="http://schemas.microsoft.com/office/drawing/2014/main" id="{142DED48-34FD-4C65-8B3D-9B6046E4A57C}"/>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t="3357" r="1" b="3358"/>
          <a:stretch/>
        </p:blipFill>
        <p:spPr bwMode="auto">
          <a:xfrm>
            <a:off x="5400675" y="260350"/>
            <a:ext cx="6499502" cy="5940425"/>
          </a:xfrm>
          <a:prstGeom prst="rect">
            <a:avLst/>
          </a:prstGeom>
          <a:solidFill>
            <a:srgbClr val="FFFFFF"/>
          </a:solidFill>
        </p:spPr>
      </p:pic>
      <p:sp>
        <p:nvSpPr>
          <p:cNvPr id="10" name="Title 2">
            <a:extLst>
              <a:ext uri="{FF2B5EF4-FFF2-40B4-BE49-F238E27FC236}">
                <a16:creationId xmlns:a16="http://schemas.microsoft.com/office/drawing/2014/main" id="{4ABE4D39-3504-4265-B9C2-6D2F1F8B3BBF}"/>
              </a:ext>
            </a:extLst>
          </p:cNvPr>
          <p:cNvSpPr>
            <a:spLocks noGrp="1"/>
          </p:cNvSpPr>
          <p:nvPr>
            <p:ph type="title"/>
          </p:nvPr>
        </p:nvSpPr>
        <p:spPr>
          <a:xfrm>
            <a:off x="371475" y="1596928"/>
            <a:ext cx="4810125" cy="3267268"/>
          </a:xfrm>
        </p:spPr>
        <p:txBody>
          <a:bodyPr>
            <a:normAutofit/>
          </a:bodyPr>
          <a:lstStyle/>
          <a:p>
            <a:r>
              <a:rPr lang="en-US" sz="4800" dirty="0"/>
              <a:t>ER-MODEL</a:t>
            </a:r>
            <a:br>
              <a:rPr lang="en-US" sz="4800" dirty="0"/>
            </a:br>
            <a:r>
              <a:rPr lang="en-US" sz="4800" dirty="0"/>
              <a:t>TO</a:t>
            </a:r>
            <a:br>
              <a:rPr lang="en-US" sz="4800" dirty="0"/>
            </a:br>
            <a:r>
              <a:rPr lang="en-US" sz="4800" dirty="0"/>
              <a:t>RELATIONAL MODEL</a:t>
            </a:r>
          </a:p>
        </p:txBody>
      </p:sp>
      <p:sp>
        <p:nvSpPr>
          <p:cNvPr id="12" name="Slide Number Placeholder 3">
            <a:extLst>
              <a:ext uri="{FF2B5EF4-FFF2-40B4-BE49-F238E27FC236}">
                <a16:creationId xmlns:a16="http://schemas.microsoft.com/office/drawing/2014/main" id="{59DB9CA7-5B18-42AA-9FC5-8BAFBBD4397D}"/>
              </a:ext>
            </a:extLst>
          </p:cNvPr>
          <p:cNvSpPr>
            <a:spLocks noGrp="1"/>
          </p:cNvSpPr>
          <p:nvPr>
            <p:ph type="sldNum" idx="12"/>
          </p:nvPr>
        </p:nvSpPr>
        <p:spPr>
          <a:xfrm>
            <a:off x="11518900" y="6581978"/>
            <a:ext cx="373062" cy="206104"/>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12</a:t>
            </a:fld>
            <a:endParaRPr lang="en-US"/>
          </a:p>
        </p:txBody>
      </p:sp>
    </p:spTree>
    <p:extLst>
      <p:ext uri="{BB962C8B-B14F-4D97-AF65-F5344CB8AC3E}">
        <p14:creationId xmlns:p14="http://schemas.microsoft.com/office/powerpoint/2010/main" val="72176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E430DE-2AC4-402A-84D8-19F4558413B2}"/>
              </a:ext>
            </a:extLst>
          </p:cNvPr>
          <p:cNvSpPr>
            <a:spLocks noGrp="1"/>
          </p:cNvSpPr>
          <p:nvPr>
            <p:ph type="title"/>
          </p:nvPr>
        </p:nvSpPr>
        <p:spPr>
          <a:xfrm>
            <a:off x="371475" y="1783831"/>
            <a:ext cx="3111954" cy="3290338"/>
          </a:xfrm>
        </p:spPr>
        <p:txBody>
          <a:bodyPr/>
          <a:lstStyle/>
          <a:p>
            <a:r>
              <a:rPr lang="en-US" dirty="0"/>
              <a:t>Relational Model for optional attributes in Cars</a:t>
            </a:r>
          </a:p>
        </p:txBody>
      </p:sp>
      <p:sp>
        <p:nvSpPr>
          <p:cNvPr id="14" name="Text Placeholder 2">
            <a:extLst>
              <a:ext uri="{FF2B5EF4-FFF2-40B4-BE49-F238E27FC236}">
                <a16:creationId xmlns:a16="http://schemas.microsoft.com/office/drawing/2014/main" id="{86E51D53-89B8-4CC2-8241-D409ABB77216}"/>
              </a:ext>
            </a:extLst>
          </p:cNvPr>
          <p:cNvSpPr>
            <a:spLocks noGrp="1"/>
          </p:cNvSpPr>
          <p:nvPr>
            <p:ph type="body" idx="1"/>
          </p:nvPr>
        </p:nvSpPr>
        <p:spPr>
          <a:xfrm>
            <a:off x="7417933" y="1446948"/>
            <a:ext cx="4402592" cy="5135030"/>
          </a:xfrm>
        </p:spPr>
        <p:txBody>
          <a:bodyPr>
            <a:normAutofit/>
          </a:bodyPr>
          <a:lstStyle/>
          <a:p>
            <a:pPr>
              <a:buFont typeface="Wingdings" panose="05000000000000000000" pitchFamily="2" charset="2"/>
              <a:buChar char="ü"/>
            </a:pPr>
            <a:r>
              <a:rPr lang="en-US"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Cars(</a:t>
            </a:r>
            <a:r>
              <a:rPr lang="en-US" sz="1800" u="sng"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VIN, </a:t>
            </a:r>
            <a:r>
              <a:rPr lang="en-US"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bodyType, height, year, modelName, franchiseMake, isFleet, isCab)</a:t>
            </a:r>
          </a:p>
          <a:p>
            <a:pPr>
              <a:buFont typeface="Wingdings" panose="05000000000000000000" pitchFamily="2" charset="2"/>
              <a:buChar char="ü"/>
            </a:pPr>
            <a:r>
              <a:rPr lang="en-US"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Interior(</a:t>
            </a:r>
            <a:r>
              <a:rPr lang="en-US" sz="1800" u="sng"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VIN, </a:t>
            </a:r>
            <a:r>
              <a:rPr lang="en-US"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backLegroom, frontLegroom, interiorColor, maximumSeating)</a:t>
            </a:r>
            <a:endParaRPr lang="en-US" sz="18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Wheels(</a:t>
            </a:r>
            <a:r>
              <a:rPr lang="en-US" sz="1800" u="sng"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VIN, </a:t>
            </a:r>
            <a:r>
              <a:rPr lang="en-US" sz="1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wheelSystem, wheelSystemDisplay, wheelbase)</a:t>
            </a:r>
          </a:p>
          <a:p>
            <a:pPr>
              <a:buFont typeface="Wingdings" panose="05000000000000000000" pitchFamily="2" charset="2"/>
              <a:buChar char="ü"/>
            </a:pPr>
            <a:r>
              <a:rPr lang="en-US" sz="18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Engine(</a:t>
            </a:r>
            <a:r>
              <a:rPr lang="en-US" sz="1800" u="sng"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VIN</a:t>
            </a:r>
            <a:r>
              <a:rPr lang="en-US" sz="18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engineCylinders, engineDisplay, engineType, horsepower, transmission, transmissionDisplay)</a:t>
            </a:r>
          </a:p>
          <a:p>
            <a:pPr>
              <a:buFont typeface="Wingdings" panose="05000000000000000000" pitchFamily="2" charset="2"/>
              <a:buChar char="ü"/>
            </a:pPr>
            <a:r>
              <a:rPr lang="en-US"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FuelSpecs(</a:t>
            </a:r>
            <a:r>
              <a:rPr lang="en-US"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VIN</a:t>
            </a:r>
            <a:r>
              <a:rPr lang="en-US"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cityFuelEconomy, highwayFuelEconomy, fuelType, fuelTankVolume)</a:t>
            </a:r>
          </a:p>
          <a:p>
            <a:pPr>
              <a:buFont typeface="Wingdings" panose="05000000000000000000" pitchFamily="2" charset="2"/>
              <a:buChar char="ü"/>
            </a:pPr>
            <a:r>
              <a:rPr lang="en-US"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TrimPackage(VIN, trimID, trimName)</a:t>
            </a:r>
            <a:endParaRPr lang="en-US" dirty="0">
              <a:solidFill>
                <a:schemeClr val="accent6"/>
              </a:solidFill>
            </a:endParaRPr>
          </a:p>
        </p:txBody>
      </p:sp>
      <p:sp>
        <p:nvSpPr>
          <p:cNvPr id="16" name="Slide Number Placeholder 3">
            <a:extLst>
              <a:ext uri="{FF2B5EF4-FFF2-40B4-BE49-F238E27FC236}">
                <a16:creationId xmlns:a16="http://schemas.microsoft.com/office/drawing/2014/main" id="{7D59F90C-0542-4DC5-A1AD-93278A09DDEA}"/>
              </a:ext>
            </a:extLst>
          </p:cNvPr>
          <p:cNvSpPr>
            <a:spLocks noGrp="1"/>
          </p:cNvSpPr>
          <p:nvPr>
            <p:ph type="sldNum" idx="12"/>
          </p:nvPr>
        </p:nvSpPr>
        <p:spPr>
          <a:xfrm>
            <a:off x="11518900" y="6581978"/>
            <a:ext cx="373062" cy="206104"/>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13</a:t>
            </a:fld>
            <a:endParaRPr lang="en-US"/>
          </a:p>
        </p:txBody>
      </p:sp>
      <p:pic>
        <p:nvPicPr>
          <p:cNvPr id="7" name="Picture Placeholder 6" descr="Graphical user interface, application&#10;&#10;Description automatically generated">
            <a:extLst>
              <a:ext uri="{FF2B5EF4-FFF2-40B4-BE49-F238E27FC236}">
                <a16:creationId xmlns:a16="http://schemas.microsoft.com/office/drawing/2014/main" id="{23597855-6803-4174-A607-9DF3945E3D00}"/>
              </a:ext>
            </a:extLst>
          </p:cNvPr>
          <p:cNvPicPr>
            <a:picLocks noGrp="1"/>
          </p:cNvPicPr>
          <p:nvPr>
            <p:ph type="pic" idx="2"/>
          </p:nvPr>
        </p:nvPicPr>
        <p:blipFill rotWithShape="1">
          <a:blip r:embed="rId3" cstate="print">
            <a:extLst>
              <a:ext uri="{28A0092B-C50C-407E-A947-70E740481C1C}">
                <a14:useLocalDpi xmlns:a14="http://schemas.microsoft.com/office/drawing/2010/main" val="0"/>
              </a:ext>
            </a:extLst>
          </a:blip>
          <a:srcRect l="1" r="-2131"/>
          <a:stretch/>
        </p:blipFill>
        <p:spPr>
          <a:xfrm>
            <a:off x="3672114" y="10"/>
            <a:ext cx="3817256" cy="6857990"/>
          </a:xfrm>
          <a:prstGeom prst="rect">
            <a:avLst/>
          </a:prstGeom>
          <a:noFill/>
        </p:spPr>
      </p:pic>
    </p:spTree>
    <p:extLst>
      <p:ext uri="{BB962C8B-B14F-4D97-AF65-F5344CB8AC3E}">
        <p14:creationId xmlns:p14="http://schemas.microsoft.com/office/powerpoint/2010/main" val="277055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B6573F-0336-4410-A241-05F1AEB41201}"/>
              </a:ext>
            </a:extLst>
          </p:cNvPr>
          <p:cNvSpPr>
            <a:spLocks noGrp="1"/>
          </p:cNvSpPr>
          <p:nvPr>
            <p:ph type="body" idx="4"/>
          </p:nvPr>
        </p:nvSpPr>
        <p:spPr>
          <a:xfrm>
            <a:off x="6432884" y="484689"/>
            <a:ext cx="5887453" cy="1055353"/>
          </a:xfrm>
        </p:spPr>
        <p:txBody>
          <a:bodyPr/>
          <a:lstStyle/>
          <a:p>
            <a:r>
              <a:rPr lang="en-US" sz="3200" dirty="0">
                <a:solidFill>
                  <a:schemeClr val="bg1"/>
                </a:solidFill>
              </a:rPr>
              <a:t>User, DealerDetails, Customer Relational Schema</a:t>
            </a:r>
          </a:p>
        </p:txBody>
      </p:sp>
      <p:pic>
        <p:nvPicPr>
          <p:cNvPr id="6" name="Picture Placeholder 5" descr="Diagram&#10;&#10;Description automatically generated">
            <a:extLst>
              <a:ext uri="{FF2B5EF4-FFF2-40B4-BE49-F238E27FC236}">
                <a16:creationId xmlns:a16="http://schemas.microsoft.com/office/drawing/2014/main" id="{93967794-90F6-41B1-9AEC-1193DDE86DCD}"/>
              </a:ext>
            </a:extLst>
          </p:cNvPr>
          <p:cNvPicPr>
            <a:picLocks noGrp="1"/>
          </p:cNvPicPr>
          <p:nvPr>
            <p:ph type="pic" idx="2"/>
          </p:nvPr>
        </p:nvPicPr>
        <p:blipFill rotWithShape="1">
          <a:blip r:embed="rId3">
            <a:extLst>
              <a:ext uri="{28A0092B-C50C-407E-A947-70E740481C1C}">
                <a14:useLocalDpi xmlns:a14="http://schemas.microsoft.com/office/drawing/2010/main" val="0"/>
              </a:ext>
            </a:extLst>
          </a:blip>
          <a:srcRect t="730" r="1385" b="-420"/>
          <a:stretch/>
        </p:blipFill>
        <p:spPr>
          <a:xfrm>
            <a:off x="1568824" y="278606"/>
            <a:ext cx="4647830" cy="6300787"/>
          </a:xfrm>
          <a:prstGeom prst="rect">
            <a:avLst/>
          </a:prstGeom>
        </p:spPr>
      </p:pic>
      <p:sp>
        <p:nvSpPr>
          <p:cNvPr id="7" name="TextBox 6">
            <a:extLst>
              <a:ext uri="{FF2B5EF4-FFF2-40B4-BE49-F238E27FC236}">
                <a16:creationId xmlns:a16="http://schemas.microsoft.com/office/drawing/2014/main" id="{486FF8E1-829B-48AA-A603-58ACC149E3D3}"/>
              </a:ext>
            </a:extLst>
          </p:cNvPr>
          <p:cNvSpPr txBox="1"/>
          <p:nvPr/>
        </p:nvSpPr>
        <p:spPr>
          <a:xfrm>
            <a:off x="7061570" y="1972106"/>
            <a:ext cx="5130430"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PRIMARY KEY for User, DealerDetails, Customer: emailAddress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FOREIGN KEY references to emailAddress in User from lower-level entities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After NORMALIZATION, Address and Coordinate relational schemas are creating splitting the composite attribute Address from Dealer</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Dealer re-named to DealerDetails for clarity</a:t>
            </a:r>
          </a:p>
        </p:txBody>
      </p:sp>
    </p:spTree>
    <p:extLst>
      <p:ext uri="{BB962C8B-B14F-4D97-AF65-F5344CB8AC3E}">
        <p14:creationId xmlns:p14="http://schemas.microsoft.com/office/powerpoint/2010/main" val="365260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010D-01C4-4609-86DB-4CA362A9506C}"/>
              </a:ext>
            </a:extLst>
          </p:cNvPr>
          <p:cNvSpPr>
            <a:spLocks noGrp="1"/>
          </p:cNvSpPr>
          <p:nvPr>
            <p:ph type="title"/>
          </p:nvPr>
        </p:nvSpPr>
        <p:spPr/>
        <p:txBody>
          <a:bodyPr>
            <a:normAutofit fontScale="90000"/>
          </a:bodyPr>
          <a:lstStyle/>
          <a:p>
            <a:pPr algn="ctr"/>
            <a:r>
              <a:rPr lang="en-US" sz="5400" dirty="0">
                <a:solidFill>
                  <a:schemeClr val="accent4"/>
                </a:solidFill>
              </a:rPr>
              <a:t>CarSale Relationship Set</a:t>
            </a:r>
          </a:p>
        </p:txBody>
      </p:sp>
      <p:sp>
        <p:nvSpPr>
          <p:cNvPr id="3" name="Slide Number Placeholder 2">
            <a:extLst>
              <a:ext uri="{FF2B5EF4-FFF2-40B4-BE49-F238E27FC236}">
                <a16:creationId xmlns:a16="http://schemas.microsoft.com/office/drawing/2014/main" id="{1F8ACBC0-A1A3-497A-BE5A-9FD23FA764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17" name="Picture Placeholder 16">
            <a:extLst>
              <a:ext uri="{FF2B5EF4-FFF2-40B4-BE49-F238E27FC236}">
                <a16:creationId xmlns:a16="http://schemas.microsoft.com/office/drawing/2014/main" id="{3071EFD8-5FE4-4DFC-8242-34D9A66735B5}"/>
              </a:ext>
            </a:extLst>
          </p:cNvPr>
          <p:cNvPicPr>
            <a:picLocks noGrp="1" noChangeAspect="1"/>
          </p:cNvPicPr>
          <p:nvPr>
            <p:ph type="pic" idx="5"/>
          </p:nvPr>
        </p:nvPicPr>
        <p:blipFill rotWithShape="1">
          <a:blip r:embed="rId3"/>
          <a:srcRect t="2283" b="2283"/>
          <a:stretch/>
        </p:blipFill>
        <p:spPr/>
      </p:pic>
      <p:sp>
        <p:nvSpPr>
          <p:cNvPr id="8" name="Text Placeholder 7">
            <a:extLst>
              <a:ext uri="{FF2B5EF4-FFF2-40B4-BE49-F238E27FC236}">
                <a16:creationId xmlns:a16="http://schemas.microsoft.com/office/drawing/2014/main" id="{7750B4F3-CCA6-4AB4-B2DE-3ECAF44B5180}"/>
              </a:ext>
            </a:extLst>
          </p:cNvPr>
          <p:cNvSpPr>
            <a:spLocks noGrp="1"/>
          </p:cNvSpPr>
          <p:nvPr>
            <p:ph type="body" idx="1"/>
          </p:nvPr>
        </p:nvSpPr>
        <p:spPr>
          <a:xfrm>
            <a:off x="418442" y="4006892"/>
            <a:ext cx="2220341" cy="666781"/>
          </a:xfrm>
        </p:spPr>
        <p:txBody>
          <a:bodyPr/>
          <a:lstStyle/>
          <a:p>
            <a:r>
              <a:rPr lang="en-US" dirty="0"/>
              <a:t>OPTION 1</a:t>
            </a:r>
          </a:p>
        </p:txBody>
      </p:sp>
      <p:sp>
        <p:nvSpPr>
          <p:cNvPr id="9" name="Text Placeholder 8">
            <a:extLst>
              <a:ext uri="{FF2B5EF4-FFF2-40B4-BE49-F238E27FC236}">
                <a16:creationId xmlns:a16="http://schemas.microsoft.com/office/drawing/2014/main" id="{AEA07C3A-E31C-4856-B39D-E6E9AA2C7E63}"/>
              </a:ext>
            </a:extLst>
          </p:cNvPr>
          <p:cNvSpPr>
            <a:spLocks noGrp="1"/>
          </p:cNvSpPr>
          <p:nvPr>
            <p:ph type="body" idx="6"/>
          </p:nvPr>
        </p:nvSpPr>
        <p:spPr>
          <a:xfrm>
            <a:off x="232278" y="4530181"/>
            <a:ext cx="2592671" cy="1085443"/>
          </a:xfrm>
        </p:spPr>
        <p:txBody>
          <a:bodyPr/>
          <a:lstStyle/>
          <a:p>
            <a:r>
              <a:rPr lang="en-US"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CarSale</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a:t>
            </a:r>
            <a:r>
              <a:rPr lang="en-US" sz="2000" u="sng" dirty="0">
                <a:effectLst/>
                <a:latin typeface="Calibri" panose="020F0502020204030204" pitchFamily="34" charset="0"/>
                <a:ea typeface="Calibri" panose="020F0502020204030204" pitchFamily="34" charset="0"/>
                <a:cs typeface="Times New Roman" panose="02020603050405020304" pitchFamily="18" charset="0"/>
              </a:rPr>
              <a:t>emailAddress, VIN,</a:t>
            </a:r>
            <a:r>
              <a:rPr lang="en-US" sz="2000" dirty="0">
                <a:effectLst/>
                <a:latin typeface="Calibri" panose="020F0502020204030204" pitchFamily="34" charset="0"/>
                <a:ea typeface="Calibri" panose="020F0502020204030204" pitchFamily="34" charset="0"/>
                <a:cs typeface="Times New Roman" panose="02020603050405020304" pitchFamily="18" charset="0"/>
              </a:rPr>
              <a:t> listingId, </a:t>
            </a: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date</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1800" dirty="0"/>
          </a:p>
        </p:txBody>
      </p:sp>
      <p:sp>
        <p:nvSpPr>
          <p:cNvPr id="10" name="Text Placeholder 9">
            <a:extLst>
              <a:ext uri="{FF2B5EF4-FFF2-40B4-BE49-F238E27FC236}">
                <a16:creationId xmlns:a16="http://schemas.microsoft.com/office/drawing/2014/main" id="{BC742D21-8F2F-4756-AF3D-83E72891E486}"/>
              </a:ext>
            </a:extLst>
          </p:cNvPr>
          <p:cNvSpPr>
            <a:spLocks noGrp="1"/>
          </p:cNvSpPr>
          <p:nvPr>
            <p:ph type="body" idx="7"/>
          </p:nvPr>
        </p:nvSpPr>
        <p:spPr>
          <a:xfrm>
            <a:off x="3477801" y="4006892"/>
            <a:ext cx="2220341" cy="666781"/>
          </a:xfrm>
        </p:spPr>
        <p:txBody>
          <a:bodyPr/>
          <a:lstStyle/>
          <a:p>
            <a:r>
              <a:rPr lang="en-US" dirty="0"/>
              <a:t>OPTION 2</a:t>
            </a:r>
          </a:p>
        </p:txBody>
      </p:sp>
      <p:sp>
        <p:nvSpPr>
          <p:cNvPr id="11" name="Text Placeholder 10">
            <a:extLst>
              <a:ext uri="{FF2B5EF4-FFF2-40B4-BE49-F238E27FC236}">
                <a16:creationId xmlns:a16="http://schemas.microsoft.com/office/drawing/2014/main" id="{CAD0327F-D487-499E-89F6-143598F2174E}"/>
              </a:ext>
            </a:extLst>
          </p:cNvPr>
          <p:cNvSpPr>
            <a:spLocks noGrp="1"/>
          </p:cNvSpPr>
          <p:nvPr>
            <p:ph type="body" idx="8"/>
          </p:nvPr>
        </p:nvSpPr>
        <p:spPr>
          <a:xfrm>
            <a:off x="3060091" y="4486283"/>
            <a:ext cx="2829891" cy="666781"/>
          </a:xfrm>
        </p:spPr>
        <p:txBody>
          <a:bodyPr/>
          <a:lstStyle/>
          <a:p>
            <a:r>
              <a:rPr lang="en-US" sz="2000" b="1" dirty="0">
                <a:solidFill>
                  <a:schemeClr val="tx2"/>
                </a:solidFill>
                <a:latin typeface="Calibri" panose="020F0502020204030204" pitchFamily="34" charset="0"/>
                <a:cs typeface="Times New Roman" panose="02020603050405020304" pitchFamily="18" charset="0"/>
              </a:rPr>
              <a:t>    CarSale</a:t>
            </a:r>
          </a:p>
          <a:p>
            <a:r>
              <a:rPr lang="en-US" sz="2000" b="1" dirty="0">
                <a:solidFill>
                  <a:schemeClr val="tx2"/>
                </a:solidFill>
                <a:latin typeface="Calibri" panose="020F0502020204030204" pitchFamily="34" charset="0"/>
                <a:cs typeface="Times New Roman" panose="02020603050405020304" pitchFamily="18" charset="0"/>
              </a:rPr>
              <a:t>(</a:t>
            </a:r>
            <a:r>
              <a:rPr lang="en-US" sz="2000" u="sng" dirty="0">
                <a:solidFill>
                  <a:schemeClr val="tx2"/>
                </a:solidFill>
                <a:latin typeface="Calibri" panose="020F0502020204030204" pitchFamily="34" charset="0"/>
                <a:cs typeface="Times New Roman" panose="02020603050405020304" pitchFamily="18" charset="0"/>
              </a:rPr>
              <a:t>VIN, listingId</a:t>
            </a:r>
            <a:r>
              <a:rPr lang="en-US" sz="2000" b="1" dirty="0">
                <a:solidFill>
                  <a:schemeClr val="tx2"/>
                </a:solidFill>
                <a:latin typeface="Calibri" panose="020F0502020204030204" pitchFamily="34" charset="0"/>
                <a:cs typeface="Times New Roman" panose="02020603050405020304" pitchFamily="18" charset="0"/>
              </a:rPr>
              <a:t>, </a:t>
            </a:r>
            <a:r>
              <a:rPr lang="en-US" sz="2000" dirty="0">
                <a:solidFill>
                  <a:schemeClr val="tx2"/>
                </a:solidFill>
                <a:latin typeface="Calibri" panose="020F0502020204030204" pitchFamily="34" charset="0"/>
                <a:cs typeface="Times New Roman" panose="02020603050405020304" pitchFamily="18" charset="0"/>
              </a:rPr>
              <a:t>emailAddress, </a:t>
            </a:r>
            <a:r>
              <a:rPr lang="en-US" sz="2000" b="1" dirty="0">
                <a:solidFill>
                  <a:schemeClr val="tx2"/>
                </a:solidFill>
                <a:latin typeface="Calibri" panose="020F0502020204030204" pitchFamily="34" charset="0"/>
                <a:cs typeface="Times New Roman" panose="02020603050405020304" pitchFamily="18" charset="0"/>
              </a:rPr>
              <a:t>date</a:t>
            </a:r>
            <a:r>
              <a:rPr lang="en-US" sz="2000" dirty="0">
                <a:solidFill>
                  <a:schemeClr val="tx2"/>
                </a:solidFill>
                <a:latin typeface="Calibri" panose="020F0502020204030204" pitchFamily="34" charset="0"/>
                <a:cs typeface="Times New Roman" panose="02020603050405020304" pitchFamily="18" charset="0"/>
              </a:rPr>
              <a:t>)</a:t>
            </a:r>
          </a:p>
          <a:p>
            <a:endParaRPr lang="en-US" sz="2000" b="1" dirty="0">
              <a:solidFill>
                <a:schemeClr val="tx2"/>
              </a:solidFill>
              <a:latin typeface="Calibri" panose="020F0502020204030204" pitchFamily="34"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AE1880EC-C6D4-4CE9-9802-C3D24D381D74}"/>
              </a:ext>
            </a:extLst>
          </p:cNvPr>
          <p:cNvSpPr>
            <a:spLocks noGrp="1"/>
          </p:cNvSpPr>
          <p:nvPr>
            <p:ph type="body" idx="9"/>
          </p:nvPr>
        </p:nvSpPr>
        <p:spPr>
          <a:xfrm>
            <a:off x="6347985" y="4006891"/>
            <a:ext cx="2220341" cy="666781"/>
          </a:xfrm>
        </p:spPr>
        <p:txBody>
          <a:bodyPr/>
          <a:lstStyle/>
          <a:p>
            <a:r>
              <a:rPr lang="en-US" dirty="0"/>
              <a:t>OPTION 3</a:t>
            </a:r>
          </a:p>
        </p:txBody>
      </p:sp>
      <p:sp>
        <p:nvSpPr>
          <p:cNvPr id="13" name="Text Placeholder 12">
            <a:extLst>
              <a:ext uri="{FF2B5EF4-FFF2-40B4-BE49-F238E27FC236}">
                <a16:creationId xmlns:a16="http://schemas.microsoft.com/office/drawing/2014/main" id="{9D89A9F4-6321-4CB6-AAFC-82934885B2FB}"/>
              </a:ext>
            </a:extLst>
          </p:cNvPr>
          <p:cNvSpPr>
            <a:spLocks noGrp="1"/>
          </p:cNvSpPr>
          <p:nvPr>
            <p:ph type="body" idx="13"/>
          </p:nvPr>
        </p:nvSpPr>
        <p:spPr>
          <a:xfrm>
            <a:off x="6181612" y="4530181"/>
            <a:ext cx="2829892" cy="666781"/>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Cars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VIN</a:t>
            </a:r>
            <a:r>
              <a:rPr lang="en-US" sz="1800" dirty="0">
                <a:effectLst/>
                <a:latin typeface="Calibri" panose="020F0502020204030204" pitchFamily="34" charset="0"/>
                <a:ea typeface="Calibri" panose="020F0502020204030204" pitchFamily="34" charset="0"/>
                <a:cs typeface="Times New Roman" panose="02020603050405020304" pitchFamily="18" charset="0"/>
              </a:rPr>
              <a:t>, listingId,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Listing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listingId</a:t>
            </a:r>
            <a:r>
              <a:rPr lang="en-US" sz="1800" dirty="0">
                <a:effectLst/>
                <a:latin typeface="Calibri" panose="020F0502020204030204" pitchFamily="34" charset="0"/>
                <a:ea typeface="Calibri" panose="020F0502020204030204" pitchFamily="34" charset="0"/>
                <a:cs typeface="Times New Roman" panose="02020603050405020304" pitchFamily="18" charset="0"/>
              </a:rPr>
              <a:t>, dealerEmail,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listingDate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14" name="Text Placeholder 13">
            <a:extLst>
              <a:ext uri="{FF2B5EF4-FFF2-40B4-BE49-F238E27FC236}">
                <a16:creationId xmlns:a16="http://schemas.microsoft.com/office/drawing/2014/main" id="{7D31D2DA-0F92-43DD-9A23-4063F7A95E30}"/>
              </a:ext>
            </a:extLst>
          </p:cNvPr>
          <p:cNvSpPr>
            <a:spLocks noGrp="1"/>
          </p:cNvSpPr>
          <p:nvPr>
            <p:ph type="body" idx="14"/>
          </p:nvPr>
        </p:nvSpPr>
        <p:spPr>
          <a:xfrm>
            <a:off x="9252320" y="4039388"/>
            <a:ext cx="2220341" cy="666781"/>
          </a:xfrm>
        </p:spPr>
        <p:txBody>
          <a:bodyPr/>
          <a:lstStyle/>
          <a:p>
            <a:r>
              <a:rPr lang="en-US" dirty="0"/>
              <a:t>OPTION 4</a:t>
            </a:r>
          </a:p>
        </p:txBody>
      </p:sp>
      <p:sp>
        <p:nvSpPr>
          <p:cNvPr id="15" name="Text Placeholder 14">
            <a:extLst>
              <a:ext uri="{FF2B5EF4-FFF2-40B4-BE49-F238E27FC236}">
                <a16:creationId xmlns:a16="http://schemas.microsoft.com/office/drawing/2014/main" id="{3F59098C-B75B-4402-BED1-C8B151B37B31}"/>
              </a:ext>
            </a:extLst>
          </p:cNvPr>
          <p:cNvSpPr>
            <a:spLocks noGrp="1"/>
          </p:cNvSpPr>
          <p:nvPr>
            <p:ph type="body" idx="15"/>
          </p:nvPr>
        </p:nvSpPr>
        <p:spPr>
          <a:xfrm>
            <a:off x="9066156" y="4673673"/>
            <a:ext cx="2592671" cy="661378"/>
          </a:xfrm>
        </p:spPr>
        <p:txBody>
          <a:bodyPr/>
          <a:lstStyle/>
          <a:p>
            <a:pPr marL="457200" lvl="7" indent="-228600" algn="ctr">
              <a:spcBef>
                <a:spcPts val="1000"/>
              </a:spcBef>
              <a:buClr>
                <a:schemeClr val="lt1"/>
              </a:buClr>
              <a:buSzPts val="1600"/>
              <a:buNone/>
            </a:pPr>
            <a:r>
              <a:rPr lang="en-US" b="1" dirty="0">
                <a:solidFill>
                  <a:schemeClr val="bg1"/>
                </a:solidFill>
                <a:latin typeface="Calibri" panose="020F0502020204030204" pitchFamily="34" charset="0"/>
                <a:cs typeface="Times New Roman" panose="02020603050405020304" pitchFamily="18" charset="0"/>
              </a:rPr>
              <a:t>Cars</a:t>
            </a:r>
            <a:r>
              <a:rPr lang="en-US" dirty="0">
                <a:solidFill>
                  <a:schemeClr val="bg1"/>
                </a:solidFill>
                <a:latin typeface="Calibri" panose="020F0502020204030204" pitchFamily="34" charset="0"/>
                <a:cs typeface="Times New Roman" panose="02020603050405020304" pitchFamily="18" charset="0"/>
              </a:rPr>
              <a:t>(VIN, listingId)</a:t>
            </a:r>
          </a:p>
          <a:p>
            <a:pPr marL="457200" lvl="7" indent="-228600" algn="ctr">
              <a:spcBef>
                <a:spcPts val="1000"/>
              </a:spcBef>
              <a:buClr>
                <a:schemeClr val="lt1"/>
              </a:buClr>
              <a:buSzPts val="1600"/>
              <a:buNone/>
            </a:pPr>
            <a:r>
              <a:rPr lang="en-US" b="1" dirty="0">
                <a:solidFill>
                  <a:schemeClr val="bg1"/>
                </a:solidFill>
                <a:latin typeface="Calibri" panose="020F0502020204030204" pitchFamily="34" charset="0"/>
                <a:cs typeface="Times New Roman" panose="02020603050405020304" pitchFamily="18" charset="0"/>
              </a:rPr>
              <a:t>CarSale</a:t>
            </a:r>
            <a:r>
              <a:rPr lang="en-US" dirty="0">
                <a:solidFill>
                  <a:schemeClr val="bg1"/>
                </a:solidFill>
                <a:latin typeface="Calibri" panose="020F0502020204030204" pitchFamily="34" charset="0"/>
                <a:cs typeface="Times New Roman" panose="02020603050405020304" pitchFamily="18" charset="0"/>
              </a:rPr>
              <a:t>(listingId, dealerEmail, date)</a:t>
            </a:r>
          </a:p>
          <a:p>
            <a:r>
              <a:rPr lang="en-US" sz="1800" dirty="0">
                <a:solidFill>
                  <a:schemeClr val="bg1"/>
                </a:solidFill>
                <a:latin typeface="Calibri" panose="020F0502020204030204" pitchFamily="34" charset="0"/>
                <a:cs typeface="Times New Roman" panose="02020603050405020304" pitchFamily="18" charset="0"/>
              </a:rPr>
              <a:t> </a:t>
            </a:r>
          </a:p>
          <a:p>
            <a:endParaRPr lang="en-US" dirty="0"/>
          </a:p>
        </p:txBody>
      </p:sp>
      <p:pic>
        <p:nvPicPr>
          <p:cNvPr id="4098" name="Picture 2" descr="What Are The Most Effective Leadership Styles? 10 Effective Leadership  Styles in The Workplace - Roffey Park Institute">
            <a:extLst>
              <a:ext uri="{FF2B5EF4-FFF2-40B4-BE49-F238E27FC236}">
                <a16:creationId xmlns:a16="http://schemas.microsoft.com/office/drawing/2014/main" id="{7711EE08-B43F-49B3-929A-358D47850F26}"/>
              </a:ext>
            </a:extLst>
          </p:cNvPr>
          <p:cNvPicPr>
            <a:picLocks noGrp="1" noChangeAspect="1" noChangeArrowheads="1"/>
          </p:cNvPicPr>
          <p:nvPr>
            <p:ph type="pic" idx="4"/>
          </p:nvPr>
        </p:nvPicPr>
        <p:blipFill>
          <a:blip r:embed="rId4">
            <a:extLst>
              <a:ext uri="{28A0092B-C50C-407E-A947-70E740481C1C}">
                <a14:useLocalDpi xmlns:a14="http://schemas.microsoft.com/office/drawing/2010/main" val="0"/>
              </a:ext>
            </a:extLst>
          </a:blip>
          <a:srcRect l="26213" r="262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sycho Bates Motel room key replica replica movie prop">
            <a:extLst>
              <a:ext uri="{FF2B5EF4-FFF2-40B4-BE49-F238E27FC236}">
                <a16:creationId xmlns:a16="http://schemas.microsoft.com/office/drawing/2014/main" id="{28383AFF-699A-4B8F-B622-C251CE9C68A8}"/>
              </a:ext>
            </a:extLst>
          </p:cNvPr>
          <p:cNvPicPr>
            <a:picLocks noGrp="1" noChangeAspect="1" noChangeArrowheads="1"/>
          </p:cNvPicPr>
          <p:nvPr>
            <p:ph type="pic" idx="2"/>
          </p:nvPr>
        </p:nvPicPr>
        <p:blipFill rotWithShape="1">
          <a:blip r:embed="rId5">
            <a:extLst>
              <a:ext uri="{28A0092B-C50C-407E-A947-70E740481C1C}">
                <a14:useLocalDpi xmlns:a14="http://schemas.microsoft.com/office/drawing/2010/main" val="0"/>
              </a:ext>
            </a:extLst>
          </a:blip>
          <a:srcRect l="9812" r="7939" b="8443"/>
          <a:stretch/>
        </p:blipFill>
        <p:spPr bwMode="auto">
          <a:xfrm>
            <a:off x="371475" y="1522949"/>
            <a:ext cx="2664106" cy="22263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tel Room Key Number High Resolution Stock Photography and Images - Alamy">
            <a:extLst>
              <a:ext uri="{FF2B5EF4-FFF2-40B4-BE49-F238E27FC236}">
                <a16:creationId xmlns:a16="http://schemas.microsoft.com/office/drawing/2014/main" id="{E1171617-7D95-4C64-8969-5BA4EA64081D}"/>
              </a:ext>
            </a:extLst>
          </p:cNvPr>
          <p:cNvPicPr>
            <a:picLocks noGrp="1" noChangeAspect="1" noChangeArrowheads="1"/>
          </p:cNvPicPr>
          <p:nvPr>
            <p:ph type="pic" idx="3"/>
          </p:nvPr>
        </p:nvPicPr>
        <p:blipFill rotWithShape="1">
          <a:blip r:embed="rId6">
            <a:extLst>
              <a:ext uri="{28A0092B-C50C-407E-A947-70E740481C1C}">
                <a14:useLocalDpi xmlns:a14="http://schemas.microsoft.com/office/drawing/2010/main" val="0"/>
              </a:ext>
            </a:extLst>
          </a:blip>
          <a:srcRect l="8802" r="8802" b="9963"/>
          <a:stretch/>
        </p:blipFill>
        <p:spPr bwMode="auto">
          <a:xfrm>
            <a:off x="3310739" y="1522950"/>
            <a:ext cx="2770772" cy="222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8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ickBooks Database Indexes - insightfulaccountant.com">
            <a:extLst>
              <a:ext uri="{FF2B5EF4-FFF2-40B4-BE49-F238E27FC236}">
                <a16:creationId xmlns:a16="http://schemas.microsoft.com/office/drawing/2014/main" id="{202D915B-B668-473A-812F-2E360A5BBAAE}"/>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l="6770" r="15901" b="-2"/>
          <a:stretch/>
        </p:blipFill>
        <p:spPr bwMode="auto">
          <a:xfrm>
            <a:off x="5400675" y="260350"/>
            <a:ext cx="6499502" cy="5940425"/>
          </a:xfrm>
          <a:prstGeom prst="rect">
            <a:avLst/>
          </a:prstGeom>
          <a:solidFill>
            <a:srgbClr val="FFFFFF"/>
          </a:solidFill>
        </p:spPr>
      </p:pic>
      <p:sp>
        <p:nvSpPr>
          <p:cNvPr id="3" name="Title 2">
            <a:extLst>
              <a:ext uri="{FF2B5EF4-FFF2-40B4-BE49-F238E27FC236}">
                <a16:creationId xmlns:a16="http://schemas.microsoft.com/office/drawing/2014/main" id="{39C7109C-3985-4242-802C-4C42F71C345C}"/>
              </a:ext>
            </a:extLst>
          </p:cNvPr>
          <p:cNvSpPr>
            <a:spLocks noGrp="1"/>
          </p:cNvSpPr>
          <p:nvPr>
            <p:ph type="title"/>
          </p:nvPr>
        </p:nvSpPr>
        <p:spPr>
          <a:xfrm>
            <a:off x="371475" y="1596928"/>
            <a:ext cx="4810125" cy="3267268"/>
          </a:xfrm>
        </p:spPr>
        <p:txBody>
          <a:bodyPr wrap="square" anchor="ctr">
            <a:normAutofit/>
          </a:bodyPr>
          <a:lstStyle/>
          <a:p>
            <a:r>
              <a:rPr lang="en-US" dirty="0"/>
              <a:t>Performance Enhancement</a:t>
            </a:r>
          </a:p>
        </p:txBody>
      </p:sp>
      <p:sp>
        <p:nvSpPr>
          <p:cNvPr id="4" name="Slide Number Placeholder 3">
            <a:extLst>
              <a:ext uri="{FF2B5EF4-FFF2-40B4-BE49-F238E27FC236}">
                <a16:creationId xmlns:a16="http://schemas.microsoft.com/office/drawing/2014/main" id="{139931DB-8884-476A-A7C4-E51D876D5B37}"/>
              </a:ext>
            </a:extLst>
          </p:cNvPr>
          <p:cNvSpPr>
            <a:spLocks noGrp="1"/>
          </p:cNvSpPr>
          <p:nvPr>
            <p:ph type="sldNum" idx="12"/>
          </p:nvPr>
        </p:nvSpPr>
        <p:spPr>
          <a:xfrm>
            <a:off x="11518900" y="6581978"/>
            <a:ext cx="373062" cy="206104"/>
          </a:xfrm>
        </p:spPr>
        <p:txBody>
          <a:bodyPr wrap="square" anchor="ctr">
            <a:normAutofit lnSpcReduction="10000"/>
          </a:bodyPr>
          <a:lstStyle/>
          <a:p>
            <a:pPr marL="0" lvl="0" indent="0" rtl="0">
              <a:lnSpc>
                <a:spcPct val="90000"/>
              </a:lnSpc>
              <a:spcBef>
                <a:spcPts val="0"/>
              </a:spcBef>
              <a:spcAft>
                <a:spcPts val="600"/>
              </a:spcAft>
              <a:buNone/>
            </a:pPr>
            <a:fld id="{00000000-1234-1234-1234-123412341234}" type="slidenum">
              <a:rPr lang="en-US" sz="300" smtClean="0"/>
              <a:pPr marL="0" lvl="0" indent="0" rtl="0">
                <a:lnSpc>
                  <a:spcPct val="90000"/>
                </a:lnSpc>
                <a:spcBef>
                  <a:spcPts val="0"/>
                </a:spcBef>
                <a:spcAft>
                  <a:spcPts val="600"/>
                </a:spcAft>
                <a:buNone/>
              </a:pPr>
              <a:t>16</a:t>
            </a:fld>
            <a:endParaRPr lang="en-US" sz="300"/>
          </a:p>
        </p:txBody>
      </p:sp>
    </p:spTree>
    <p:extLst>
      <p:ext uri="{BB962C8B-B14F-4D97-AF65-F5344CB8AC3E}">
        <p14:creationId xmlns:p14="http://schemas.microsoft.com/office/powerpoint/2010/main" val="297353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C2CD711-68D4-4714-B8BF-44E2A3CBFE24}"/>
              </a:ext>
            </a:extLst>
          </p:cNvPr>
          <p:cNvPicPr>
            <a:picLocks noGrp="1" noChangeAspect="1"/>
          </p:cNvPicPr>
          <p:nvPr>
            <p:ph type="pic" idx="2"/>
          </p:nvPr>
        </p:nvPicPr>
        <p:blipFill rotWithShape="1">
          <a:blip r:embed="rId3"/>
          <a:srcRect t="2755" b="3380"/>
          <a:stretch/>
        </p:blipFill>
        <p:spPr>
          <a:xfrm>
            <a:off x="647699" y="1423270"/>
            <a:ext cx="5194296" cy="4011460"/>
          </a:xfrm>
        </p:spPr>
      </p:pic>
      <p:sp>
        <p:nvSpPr>
          <p:cNvPr id="3" name="Picture Placeholder 2">
            <a:extLst>
              <a:ext uri="{FF2B5EF4-FFF2-40B4-BE49-F238E27FC236}">
                <a16:creationId xmlns:a16="http://schemas.microsoft.com/office/drawing/2014/main" id="{D2D29043-65AC-4452-BF29-9400E8B69F0F}"/>
              </a:ext>
            </a:extLst>
          </p:cNvPr>
          <p:cNvSpPr>
            <a:spLocks noGrp="1"/>
          </p:cNvSpPr>
          <p:nvPr>
            <p:ph type="pic" idx="3"/>
          </p:nvPr>
        </p:nvSpPr>
        <p:spPr/>
      </p:sp>
      <p:sp>
        <p:nvSpPr>
          <p:cNvPr id="4" name="Text Placeholder 3">
            <a:extLst>
              <a:ext uri="{FF2B5EF4-FFF2-40B4-BE49-F238E27FC236}">
                <a16:creationId xmlns:a16="http://schemas.microsoft.com/office/drawing/2014/main" id="{0881148D-308B-487A-9E0B-19AB45472FB8}"/>
              </a:ext>
            </a:extLst>
          </p:cNvPr>
          <p:cNvSpPr>
            <a:spLocks noGrp="1"/>
          </p:cNvSpPr>
          <p:nvPr>
            <p:ph type="body" idx="1"/>
          </p:nvPr>
        </p:nvSpPr>
        <p:spPr>
          <a:xfrm>
            <a:off x="469899" y="5571339"/>
            <a:ext cx="5372096" cy="711200"/>
          </a:xfrm>
        </p:spPr>
        <p:txBody>
          <a:bodyPr/>
          <a:lstStyle/>
          <a:p>
            <a:r>
              <a:rPr lang="en-US" sz="4000" dirty="0">
                <a:solidFill>
                  <a:schemeClr val="accent6"/>
                </a:solidFill>
              </a:rPr>
              <a:t>FILTERS</a:t>
            </a:r>
            <a:endParaRPr lang="en-US" dirty="0">
              <a:solidFill>
                <a:schemeClr val="accent6"/>
              </a:solidFill>
            </a:endParaRPr>
          </a:p>
        </p:txBody>
      </p:sp>
      <p:sp>
        <p:nvSpPr>
          <p:cNvPr id="5" name="Text Placeholder 4">
            <a:extLst>
              <a:ext uri="{FF2B5EF4-FFF2-40B4-BE49-F238E27FC236}">
                <a16:creationId xmlns:a16="http://schemas.microsoft.com/office/drawing/2014/main" id="{212E8A99-E5CA-4433-A1A4-8DAEFE34B00A}"/>
              </a:ext>
            </a:extLst>
          </p:cNvPr>
          <p:cNvSpPr>
            <a:spLocks noGrp="1"/>
          </p:cNvSpPr>
          <p:nvPr>
            <p:ph type="body" idx="4"/>
          </p:nvPr>
        </p:nvSpPr>
        <p:spPr>
          <a:xfrm>
            <a:off x="5841995" y="463165"/>
            <a:ext cx="5937252" cy="711200"/>
          </a:xfrm>
        </p:spPr>
        <p:txBody>
          <a:bodyPr/>
          <a:lstStyle/>
          <a:p>
            <a:r>
              <a:rPr lang="en-US" sz="4000" dirty="0">
                <a:solidFill>
                  <a:schemeClr val="accent6"/>
                </a:solidFill>
              </a:rPr>
              <a:t>REDUCING THE LENGTH OF ATTRIBUTES</a:t>
            </a:r>
          </a:p>
        </p:txBody>
      </p:sp>
      <p:graphicFrame>
        <p:nvGraphicFramePr>
          <p:cNvPr id="8" name="Diagram 7">
            <a:extLst>
              <a:ext uri="{FF2B5EF4-FFF2-40B4-BE49-F238E27FC236}">
                <a16:creationId xmlns:a16="http://schemas.microsoft.com/office/drawing/2014/main" id="{047B58C6-05FC-4039-B3FC-8533B65E22E0}"/>
              </a:ext>
            </a:extLst>
          </p:cNvPr>
          <p:cNvGraphicFramePr/>
          <p:nvPr>
            <p:extLst>
              <p:ext uri="{D42A27DB-BD31-4B8C-83A1-F6EECF244321}">
                <p14:modId xmlns:p14="http://schemas.microsoft.com/office/powerpoint/2010/main" val="1751965463"/>
              </p:ext>
            </p:extLst>
          </p:nvPr>
        </p:nvGraphicFramePr>
        <p:xfrm>
          <a:off x="6559548" y="1538603"/>
          <a:ext cx="2520952" cy="2284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a:extLst>
              <a:ext uri="{FF2B5EF4-FFF2-40B4-BE49-F238E27FC236}">
                <a16:creationId xmlns:a16="http://schemas.microsoft.com/office/drawing/2014/main" id="{60E17F91-D8E8-405E-A3ED-70CC5EF2CA7B}"/>
              </a:ext>
            </a:extLst>
          </p:cNvPr>
          <p:cNvGraphicFramePr/>
          <p:nvPr>
            <p:extLst>
              <p:ext uri="{D42A27DB-BD31-4B8C-83A1-F6EECF244321}">
                <p14:modId xmlns:p14="http://schemas.microsoft.com/office/powerpoint/2010/main" val="3195240169"/>
              </p:ext>
            </p:extLst>
          </p:nvPr>
        </p:nvGraphicFramePr>
        <p:xfrm>
          <a:off x="8810621" y="2628900"/>
          <a:ext cx="2733680" cy="26238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1155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C14D-2927-452B-993C-E24D207D9941}"/>
              </a:ext>
            </a:extLst>
          </p:cNvPr>
          <p:cNvSpPr>
            <a:spLocks noGrp="1"/>
          </p:cNvSpPr>
          <p:nvPr>
            <p:ph type="title"/>
          </p:nvPr>
        </p:nvSpPr>
        <p:spPr/>
        <p:txBody>
          <a:bodyPr/>
          <a:lstStyle/>
          <a:p>
            <a:pPr algn="ctr"/>
            <a:r>
              <a:rPr lang="en-US" dirty="0">
                <a:solidFill>
                  <a:schemeClr val="accent1"/>
                </a:solidFill>
              </a:rPr>
              <a:t>OVERVIEW</a:t>
            </a:r>
          </a:p>
        </p:txBody>
      </p:sp>
      <p:sp>
        <p:nvSpPr>
          <p:cNvPr id="3" name="Slide Number Placeholder 2">
            <a:extLst>
              <a:ext uri="{FF2B5EF4-FFF2-40B4-BE49-F238E27FC236}">
                <a16:creationId xmlns:a16="http://schemas.microsoft.com/office/drawing/2014/main" id="{013A3C71-B5AA-434B-8305-EBE8AB95A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8" name="Text Placeholder 7">
            <a:extLst>
              <a:ext uri="{FF2B5EF4-FFF2-40B4-BE49-F238E27FC236}">
                <a16:creationId xmlns:a16="http://schemas.microsoft.com/office/drawing/2014/main" id="{31844798-7FCB-4BF1-BBDF-4C1447231E34}"/>
              </a:ext>
            </a:extLst>
          </p:cNvPr>
          <p:cNvSpPr>
            <a:spLocks noGrp="1"/>
          </p:cNvSpPr>
          <p:nvPr>
            <p:ph type="body" idx="1"/>
          </p:nvPr>
        </p:nvSpPr>
        <p:spPr>
          <a:xfrm>
            <a:off x="280464" y="3949700"/>
            <a:ext cx="2880772" cy="1854200"/>
          </a:xfrm>
        </p:spPr>
        <p:txBody>
          <a:bodyPr/>
          <a:lstStyle/>
          <a:p>
            <a:pPr algn="l"/>
            <a:r>
              <a:rPr lang="en-US" sz="2400" dirty="0"/>
              <a:t>ENTITY RELATIONSHIP MODEL DESIGN</a:t>
            </a:r>
          </a:p>
        </p:txBody>
      </p:sp>
      <p:sp>
        <p:nvSpPr>
          <p:cNvPr id="9" name="Text Placeholder 8">
            <a:extLst>
              <a:ext uri="{FF2B5EF4-FFF2-40B4-BE49-F238E27FC236}">
                <a16:creationId xmlns:a16="http://schemas.microsoft.com/office/drawing/2014/main" id="{51B7C059-9994-4D22-BB2A-558B88F78A50}"/>
              </a:ext>
            </a:extLst>
          </p:cNvPr>
          <p:cNvSpPr>
            <a:spLocks noGrp="1"/>
          </p:cNvSpPr>
          <p:nvPr>
            <p:ph type="body" idx="6"/>
          </p:nvPr>
        </p:nvSpPr>
        <p:spPr/>
        <p:txBody>
          <a:bodyPr/>
          <a:lstStyle/>
          <a:p>
            <a:pPr algn="l"/>
            <a:r>
              <a:rPr lang="en-US" sz="2400" dirty="0"/>
              <a:t>RELATIONAL MODEL DESIGN</a:t>
            </a:r>
          </a:p>
        </p:txBody>
      </p:sp>
      <p:sp>
        <p:nvSpPr>
          <p:cNvPr id="10" name="Text Placeholder 9">
            <a:extLst>
              <a:ext uri="{FF2B5EF4-FFF2-40B4-BE49-F238E27FC236}">
                <a16:creationId xmlns:a16="http://schemas.microsoft.com/office/drawing/2014/main" id="{A9CE355E-286C-4731-843D-A8D41A818A65}"/>
              </a:ext>
            </a:extLst>
          </p:cNvPr>
          <p:cNvSpPr>
            <a:spLocks noGrp="1"/>
          </p:cNvSpPr>
          <p:nvPr>
            <p:ph type="body" idx="7"/>
          </p:nvPr>
        </p:nvSpPr>
        <p:spPr>
          <a:xfrm>
            <a:off x="6096000" y="4034632"/>
            <a:ext cx="2880772" cy="1854200"/>
          </a:xfrm>
        </p:spPr>
        <p:txBody>
          <a:bodyPr/>
          <a:lstStyle/>
          <a:p>
            <a:pPr algn="l"/>
            <a:r>
              <a:rPr lang="en-US" sz="2400" dirty="0"/>
              <a:t>PERFORMANCE ENCHANCEMENT</a:t>
            </a:r>
          </a:p>
        </p:txBody>
      </p:sp>
      <p:sp>
        <p:nvSpPr>
          <p:cNvPr id="11" name="Text Placeholder 10">
            <a:extLst>
              <a:ext uri="{FF2B5EF4-FFF2-40B4-BE49-F238E27FC236}">
                <a16:creationId xmlns:a16="http://schemas.microsoft.com/office/drawing/2014/main" id="{D28B6BA9-510D-4524-8EF4-1E86DCB76678}"/>
              </a:ext>
            </a:extLst>
          </p:cNvPr>
          <p:cNvSpPr>
            <a:spLocks noGrp="1"/>
          </p:cNvSpPr>
          <p:nvPr>
            <p:ph type="body" idx="8"/>
          </p:nvPr>
        </p:nvSpPr>
        <p:spPr/>
        <p:txBody>
          <a:bodyPr/>
          <a:lstStyle/>
          <a:p>
            <a:pPr algn="l"/>
            <a:r>
              <a:rPr lang="en-US" sz="2400" dirty="0"/>
              <a:t>FUTURE OF THE DATABASE</a:t>
            </a:r>
          </a:p>
        </p:txBody>
      </p:sp>
      <p:pic>
        <p:nvPicPr>
          <p:cNvPr id="2054" name="Picture 6" descr="Data Model vs Data Dictionary vs Database Schema vs ERD - Dataedo Blog">
            <a:extLst>
              <a:ext uri="{FF2B5EF4-FFF2-40B4-BE49-F238E27FC236}">
                <a16:creationId xmlns:a16="http://schemas.microsoft.com/office/drawing/2014/main" id="{13BE2E40-B994-4955-A4D6-E5EBDE442ED1}"/>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l="2175" t="14023" r="67743" b="16363"/>
          <a:stretch/>
        </p:blipFill>
        <p:spPr bwMode="auto">
          <a:xfrm>
            <a:off x="1035051" y="1595835"/>
            <a:ext cx="1406592" cy="17360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ta Model vs Data Dictionary vs Database Schema vs ERD - Dataedo Blog">
            <a:extLst>
              <a:ext uri="{FF2B5EF4-FFF2-40B4-BE49-F238E27FC236}">
                <a16:creationId xmlns:a16="http://schemas.microsoft.com/office/drawing/2014/main" id="{FA82C0FA-6DA9-44A7-947C-59A3387A798D}"/>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33837" t="14442" r="35710" b="18014"/>
          <a:stretch/>
        </p:blipFill>
        <p:spPr bwMode="auto">
          <a:xfrm>
            <a:off x="3929974" y="4133886"/>
            <a:ext cx="1483563" cy="17549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ata Model vs Data Dictionary vs Database Schema vs ERD - Dataedo Blog">
            <a:extLst>
              <a:ext uri="{FF2B5EF4-FFF2-40B4-BE49-F238E27FC236}">
                <a16:creationId xmlns:a16="http://schemas.microsoft.com/office/drawing/2014/main" id="{627616BC-7A97-4041-927D-C8FBE5D8C9F4}"/>
              </a:ext>
            </a:extLst>
          </p:cNvPr>
          <p:cNvPicPr>
            <a:picLocks noGrp="1" noChangeAspect="1" noChangeArrowheads="1"/>
          </p:cNvPicPr>
          <p:nvPr>
            <p:ph type="pic" idx="4"/>
          </p:nvPr>
        </p:nvPicPr>
        <p:blipFill rotWithShape="1">
          <a:blip r:embed="rId3">
            <a:extLst>
              <a:ext uri="{28A0092B-C50C-407E-A947-70E740481C1C}">
                <a14:useLocalDpi xmlns:a14="http://schemas.microsoft.com/office/drawing/2010/main" val="0"/>
              </a:ext>
            </a:extLst>
          </a:blip>
          <a:srcRect l="68653" t="24140" r="4565" b="24266"/>
          <a:stretch/>
        </p:blipFill>
        <p:spPr bwMode="auto">
          <a:xfrm>
            <a:off x="6819089" y="1682885"/>
            <a:ext cx="1605064" cy="16490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ake The Quiz: Are You Managing Your Membership Database Like The Top  Nonprofits?">
            <a:extLst>
              <a:ext uri="{FF2B5EF4-FFF2-40B4-BE49-F238E27FC236}">
                <a16:creationId xmlns:a16="http://schemas.microsoft.com/office/drawing/2014/main" id="{BC70B88C-299F-4E93-A13F-DBC8155AFDCA}"/>
              </a:ext>
            </a:extLst>
          </p:cNvPr>
          <p:cNvPicPr>
            <a:picLocks noGrp="1" noChangeAspect="1" noChangeArrowheads="1"/>
          </p:cNvPicPr>
          <p:nvPr>
            <p:ph type="pic" idx="5"/>
          </p:nvPr>
        </p:nvPicPr>
        <p:blipFill>
          <a:blip r:embed="rId4">
            <a:extLst>
              <a:ext uri="{28A0092B-C50C-407E-A947-70E740481C1C}">
                <a14:useLocalDpi xmlns:a14="http://schemas.microsoft.com/office/drawing/2010/main" val="0"/>
              </a:ext>
            </a:extLst>
          </a:blip>
          <a:srcRect t="924" b="924"/>
          <a:stretch>
            <a:fillRect/>
          </a:stretch>
        </p:blipFill>
        <p:spPr bwMode="auto">
          <a:xfrm>
            <a:off x="9543805" y="4034632"/>
            <a:ext cx="1975095" cy="163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3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hich table should be loaded first? Fact or Dimensions? - IDWBI">
            <a:extLst>
              <a:ext uri="{FF2B5EF4-FFF2-40B4-BE49-F238E27FC236}">
                <a16:creationId xmlns:a16="http://schemas.microsoft.com/office/drawing/2014/main" id="{142DED48-34FD-4C65-8B3D-9B6046E4A57C}"/>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t="3357" r="1" b="3358"/>
          <a:stretch/>
        </p:blipFill>
        <p:spPr bwMode="auto">
          <a:xfrm>
            <a:off x="5400675" y="260350"/>
            <a:ext cx="6499502" cy="5940425"/>
          </a:xfrm>
          <a:prstGeom prst="rect">
            <a:avLst/>
          </a:prstGeom>
          <a:solidFill>
            <a:srgbClr val="FFFFFF"/>
          </a:solidFill>
        </p:spPr>
      </p:pic>
      <p:sp>
        <p:nvSpPr>
          <p:cNvPr id="10" name="Title 2">
            <a:extLst>
              <a:ext uri="{FF2B5EF4-FFF2-40B4-BE49-F238E27FC236}">
                <a16:creationId xmlns:a16="http://schemas.microsoft.com/office/drawing/2014/main" id="{4ABE4D39-3504-4265-B9C2-6D2F1F8B3BBF}"/>
              </a:ext>
            </a:extLst>
          </p:cNvPr>
          <p:cNvSpPr>
            <a:spLocks noGrp="1"/>
          </p:cNvSpPr>
          <p:nvPr>
            <p:ph type="title"/>
          </p:nvPr>
        </p:nvSpPr>
        <p:spPr>
          <a:xfrm>
            <a:off x="371475" y="1596928"/>
            <a:ext cx="4810125" cy="3267268"/>
          </a:xfrm>
        </p:spPr>
        <p:txBody>
          <a:bodyPr>
            <a:normAutofit/>
          </a:bodyPr>
          <a:lstStyle/>
          <a:p>
            <a:r>
              <a:rPr lang="en-US" sz="5400" dirty="0"/>
              <a:t>ENTITY RELATIONSHIP MODEL</a:t>
            </a:r>
          </a:p>
        </p:txBody>
      </p:sp>
      <p:sp>
        <p:nvSpPr>
          <p:cNvPr id="12" name="Slide Number Placeholder 3">
            <a:extLst>
              <a:ext uri="{FF2B5EF4-FFF2-40B4-BE49-F238E27FC236}">
                <a16:creationId xmlns:a16="http://schemas.microsoft.com/office/drawing/2014/main" id="{59DB9CA7-5B18-42AA-9FC5-8BAFBBD4397D}"/>
              </a:ext>
            </a:extLst>
          </p:cNvPr>
          <p:cNvSpPr>
            <a:spLocks noGrp="1"/>
          </p:cNvSpPr>
          <p:nvPr>
            <p:ph type="sldNum" idx="12"/>
          </p:nvPr>
        </p:nvSpPr>
        <p:spPr>
          <a:xfrm>
            <a:off x="11518900" y="6581978"/>
            <a:ext cx="373062" cy="206104"/>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3</a:t>
            </a:fld>
            <a:endParaRPr lang="en-US"/>
          </a:p>
        </p:txBody>
      </p:sp>
    </p:spTree>
    <p:extLst>
      <p:ext uri="{BB962C8B-B14F-4D97-AF65-F5344CB8AC3E}">
        <p14:creationId xmlns:p14="http://schemas.microsoft.com/office/powerpoint/2010/main" val="320269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CC0A-D59B-49B5-9185-922E2478E6C0}"/>
              </a:ext>
            </a:extLst>
          </p:cNvPr>
          <p:cNvSpPr>
            <a:spLocks noGrp="1"/>
          </p:cNvSpPr>
          <p:nvPr>
            <p:ph type="title"/>
          </p:nvPr>
        </p:nvSpPr>
        <p:spPr>
          <a:xfrm>
            <a:off x="371475" y="635945"/>
            <a:ext cx="3997324" cy="2501899"/>
          </a:xfrm>
        </p:spPr>
        <p:txBody>
          <a:bodyPr/>
          <a:lstStyle/>
          <a:p>
            <a:r>
              <a:rPr lang="en-US" sz="6000" dirty="0">
                <a:solidFill>
                  <a:schemeClr val="accent2">
                    <a:lumMod val="60000"/>
                    <a:lumOff val="40000"/>
                  </a:schemeClr>
                </a:solidFill>
              </a:rPr>
              <a:t>CARS entity</a:t>
            </a:r>
          </a:p>
        </p:txBody>
      </p:sp>
      <p:sp>
        <p:nvSpPr>
          <p:cNvPr id="3" name="Text Placeholder 2">
            <a:extLst>
              <a:ext uri="{FF2B5EF4-FFF2-40B4-BE49-F238E27FC236}">
                <a16:creationId xmlns:a16="http://schemas.microsoft.com/office/drawing/2014/main" id="{8DCBDF01-63C6-4C9F-B371-075F19CB4406}"/>
              </a:ext>
            </a:extLst>
          </p:cNvPr>
          <p:cNvSpPr>
            <a:spLocks noGrp="1"/>
          </p:cNvSpPr>
          <p:nvPr>
            <p:ph type="body" idx="1"/>
          </p:nvPr>
        </p:nvSpPr>
        <p:spPr>
          <a:xfrm>
            <a:off x="456554" y="3269404"/>
            <a:ext cx="4650468" cy="2557463"/>
          </a:xfrm>
        </p:spPr>
        <p:txBody>
          <a:bodyPr>
            <a:normAutofit/>
          </a:bodyPr>
          <a:lstStyle/>
          <a:p>
            <a:r>
              <a:rPr lang="en-US" sz="2800" dirty="0">
                <a:solidFill>
                  <a:schemeClr val="accent3"/>
                </a:solidFill>
              </a:rPr>
              <a:t>Optional and Required attributes</a:t>
            </a:r>
          </a:p>
          <a:p>
            <a:pPr marL="101600" indent="0">
              <a:buNone/>
            </a:pPr>
            <a:endParaRPr lang="en-US" sz="2800" dirty="0">
              <a:solidFill>
                <a:schemeClr val="accent3"/>
              </a:solidFill>
            </a:endParaRPr>
          </a:p>
          <a:p>
            <a:r>
              <a:rPr lang="en-US" sz="2800" dirty="0">
                <a:solidFill>
                  <a:schemeClr val="accent3"/>
                </a:solidFill>
              </a:rPr>
              <a:t>Entity sets vs. Attributes</a:t>
            </a:r>
          </a:p>
        </p:txBody>
      </p:sp>
      <p:sp>
        <p:nvSpPr>
          <p:cNvPr id="4" name="Slide Number Placeholder 3">
            <a:extLst>
              <a:ext uri="{FF2B5EF4-FFF2-40B4-BE49-F238E27FC236}">
                <a16:creationId xmlns:a16="http://schemas.microsoft.com/office/drawing/2014/main" id="{9F6BE19E-8A63-4B84-A188-EF9EACEAA8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7" name="Picture Placeholder 6" descr="Graphical user interface, application&#10;&#10;Description automatically generated">
            <a:extLst>
              <a:ext uri="{FF2B5EF4-FFF2-40B4-BE49-F238E27FC236}">
                <a16:creationId xmlns:a16="http://schemas.microsoft.com/office/drawing/2014/main" id="{DD546F1C-A8CF-477D-AE11-4FB5D33289CC}"/>
              </a:ext>
            </a:extLst>
          </p:cNvPr>
          <p:cNvPicPr>
            <a:picLocks noGrp="1"/>
          </p:cNvPicPr>
          <p:nvPr>
            <p:ph type="pic" idx="2"/>
          </p:nvPr>
        </p:nvPicPr>
        <p:blipFill rotWithShape="1">
          <a:blip r:embed="rId3" cstate="print">
            <a:extLst>
              <a:ext uri="{28A0092B-C50C-407E-A947-70E740481C1C}">
                <a14:useLocalDpi xmlns:a14="http://schemas.microsoft.com/office/drawing/2010/main" val="0"/>
              </a:ext>
            </a:extLst>
          </a:blip>
          <a:srcRect t="675" r="2555" b="754"/>
          <a:stretch/>
        </p:blipFill>
        <p:spPr>
          <a:xfrm>
            <a:off x="5845245" y="635945"/>
            <a:ext cx="1401862" cy="6222055"/>
          </a:xfrm>
          <a:prstGeom prst="rect">
            <a:avLst/>
          </a:prstGeom>
        </p:spPr>
      </p:pic>
      <p:pic>
        <p:nvPicPr>
          <p:cNvPr id="8" name="Picture Placeholder 7" descr="Graphical user interface, application&#10;&#10;Description automatically generated">
            <a:extLst>
              <a:ext uri="{FF2B5EF4-FFF2-40B4-BE49-F238E27FC236}">
                <a16:creationId xmlns:a16="http://schemas.microsoft.com/office/drawing/2014/main" id="{7ECF0674-44CC-4B93-84EE-7B3BC425DD0E}"/>
              </a:ext>
            </a:extLst>
          </p:cNvPr>
          <p:cNvPicPr>
            <a:picLocks noGrp="1"/>
          </p:cNvPicPr>
          <p:nvPr>
            <p:ph type="pic" idx="3"/>
          </p:nvPr>
        </p:nvPicPr>
        <p:blipFill rotWithShape="1">
          <a:blip r:embed="rId4" cstate="print">
            <a:extLst>
              <a:ext uri="{28A0092B-C50C-407E-A947-70E740481C1C}">
                <a14:useLocalDpi xmlns:a14="http://schemas.microsoft.com/office/drawing/2010/main" val="0"/>
              </a:ext>
            </a:extLst>
          </a:blip>
          <a:srcRect t="437" b="135"/>
          <a:stretch/>
        </p:blipFill>
        <p:spPr>
          <a:xfrm>
            <a:off x="8482518" y="272374"/>
            <a:ext cx="3338005" cy="5554493"/>
          </a:xfrm>
          <a:prstGeom prst="rect">
            <a:avLst/>
          </a:prstGeom>
        </p:spPr>
      </p:pic>
    </p:spTree>
    <p:extLst>
      <p:ext uri="{BB962C8B-B14F-4D97-AF65-F5344CB8AC3E}">
        <p14:creationId xmlns:p14="http://schemas.microsoft.com/office/powerpoint/2010/main" val="217230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F713DC-FD34-482B-A3EC-9713C3CA50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Picture Placeholder 4" descr="Diagram&#10;&#10;Description automatically generated">
            <a:extLst>
              <a:ext uri="{FF2B5EF4-FFF2-40B4-BE49-F238E27FC236}">
                <a16:creationId xmlns:a16="http://schemas.microsoft.com/office/drawing/2014/main" id="{06363BA4-145F-42D4-893E-2E916DEE6969}"/>
              </a:ext>
            </a:extLst>
          </p:cNvPr>
          <p:cNvPicPr>
            <a:picLocks noGrp="1"/>
          </p:cNvPicPr>
          <p:nvPr>
            <p:ph type="pic" idx="2"/>
          </p:nvPr>
        </p:nvPicPr>
        <p:blipFill rotWithShape="1">
          <a:blip r:embed="rId3">
            <a:extLst>
              <a:ext uri="{28A0092B-C50C-407E-A947-70E740481C1C}">
                <a14:useLocalDpi xmlns:a14="http://schemas.microsoft.com/office/drawing/2010/main" val="0"/>
              </a:ext>
            </a:extLst>
          </a:blip>
          <a:srcRect t="-973" r="1225" b="-308"/>
          <a:stretch/>
        </p:blipFill>
        <p:spPr>
          <a:xfrm>
            <a:off x="6526089" y="129378"/>
            <a:ext cx="4540495" cy="6728621"/>
          </a:xfrm>
          <a:prstGeom prst="rect">
            <a:avLst/>
          </a:prstGeom>
        </p:spPr>
      </p:pic>
      <p:sp>
        <p:nvSpPr>
          <p:cNvPr id="8" name="Title 1">
            <a:extLst>
              <a:ext uri="{FF2B5EF4-FFF2-40B4-BE49-F238E27FC236}">
                <a16:creationId xmlns:a16="http://schemas.microsoft.com/office/drawing/2014/main" id="{DAA245BD-0218-4D39-9296-6B4B52DD26CD}"/>
              </a:ext>
            </a:extLst>
          </p:cNvPr>
          <p:cNvSpPr>
            <a:spLocks noGrp="1"/>
          </p:cNvSpPr>
          <p:nvPr>
            <p:ph type="title"/>
          </p:nvPr>
        </p:nvSpPr>
        <p:spPr>
          <a:xfrm>
            <a:off x="456553" y="1229091"/>
            <a:ext cx="4650467" cy="2501899"/>
          </a:xfrm>
        </p:spPr>
        <p:txBody>
          <a:bodyPr/>
          <a:lstStyle/>
          <a:p>
            <a:r>
              <a:rPr lang="en-US" dirty="0">
                <a:solidFill>
                  <a:schemeClr val="accent2">
                    <a:lumMod val="60000"/>
                    <a:lumOff val="40000"/>
                  </a:schemeClr>
                </a:solidFill>
              </a:rPr>
              <a:t>USER</a:t>
            </a:r>
            <a:r>
              <a:rPr lang="en-US" sz="6000" dirty="0">
                <a:solidFill>
                  <a:schemeClr val="accent2">
                    <a:lumMod val="60000"/>
                    <a:lumOff val="40000"/>
                  </a:schemeClr>
                </a:solidFill>
              </a:rPr>
              <a:t> entity</a:t>
            </a:r>
          </a:p>
        </p:txBody>
      </p:sp>
      <p:sp>
        <p:nvSpPr>
          <p:cNvPr id="9" name="Text Placeholder 2">
            <a:extLst>
              <a:ext uri="{FF2B5EF4-FFF2-40B4-BE49-F238E27FC236}">
                <a16:creationId xmlns:a16="http://schemas.microsoft.com/office/drawing/2014/main" id="{570CA21F-198C-4A87-BCA6-F7479FA06357}"/>
              </a:ext>
            </a:extLst>
          </p:cNvPr>
          <p:cNvSpPr txBox="1">
            <a:spLocks/>
          </p:cNvSpPr>
          <p:nvPr/>
        </p:nvSpPr>
        <p:spPr>
          <a:xfrm>
            <a:off x="480926" y="3098949"/>
            <a:ext cx="5107022" cy="2557463"/>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n-US" sz="2800" dirty="0">
                <a:solidFill>
                  <a:schemeClr val="accent3"/>
                </a:solidFill>
              </a:rPr>
              <a:t>Partial Disjoint Generalization</a:t>
            </a:r>
          </a:p>
          <a:p>
            <a:pPr marL="457200" indent="-457200">
              <a:buFont typeface="Arial" panose="020B0604020202020204" pitchFamily="34" charset="0"/>
              <a:buChar char="•"/>
            </a:pPr>
            <a:endParaRPr lang="en-US" sz="2800" dirty="0">
              <a:solidFill>
                <a:schemeClr val="accent3"/>
              </a:solidFill>
            </a:endParaRPr>
          </a:p>
          <a:p>
            <a:pPr marL="457200" indent="-457200">
              <a:buFont typeface="Arial" panose="020B0604020202020204" pitchFamily="34" charset="0"/>
              <a:buChar char="•"/>
            </a:pPr>
            <a:r>
              <a:rPr lang="en-US" sz="2800" dirty="0">
                <a:solidFill>
                  <a:schemeClr val="accent3"/>
                </a:solidFill>
              </a:rPr>
              <a:t>Keys</a:t>
            </a:r>
          </a:p>
          <a:p>
            <a:pPr marL="457200" indent="-457200">
              <a:buFont typeface="Arial" panose="020B0604020202020204" pitchFamily="34" charset="0"/>
              <a:buChar char="•"/>
            </a:pPr>
            <a:endParaRPr lang="en-US" sz="2800" dirty="0">
              <a:solidFill>
                <a:schemeClr val="accent3"/>
              </a:solidFill>
            </a:endParaRPr>
          </a:p>
          <a:p>
            <a:pPr marL="457200" indent="-457200">
              <a:buFont typeface="Arial" panose="020B0604020202020204" pitchFamily="34" charset="0"/>
              <a:buChar char="•"/>
            </a:pPr>
            <a:r>
              <a:rPr lang="en-US" sz="2800" dirty="0">
                <a:solidFill>
                  <a:schemeClr val="accent3"/>
                </a:solidFill>
              </a:rPr>
              <a:t>Dealer Attributes</a:t>
            </a:r>
          </a:p>
        </p:txBody>
      </p:sp>
      <p:sp>
        <p:nvSpPr>
          <p:cNvPr id="11" name="TextBox 10">
            <a:extLst>
              <a:ext uri="{FF2B5EF4-FFF2-40B4-BE49-F238E27FC236}">
                <a16:creationId xmlns:a16="http://schemas.microsoft.com/office/drawing/2014/main" id="{3BC4B2B7-3CD6-411C-AEF3-FD91BEEAF46E}"/>
              </a:ext>
            </a:extLst>
          </p:cNvPr>
          <p:cNvSpPr txBox="1"/>
          <p:nvPr/>
        </p:nvSpPr>
        <p:spPr>
          <a:xfrm>
            <a:off x="9796545" y="1389512"/>
            <a:ext cx="2208180" cy="707886"/>
          </a:xfrm>
          <a:prstGeom prst="rect">
            <a:avLst/>
          </a:prstGeom>
          <a:noFill/>
        </p:spPr>
        <p:txBody>
          <a:bodyPr wrap="square" rtlCol="0">
            <a:spAutoFit/>
          </a:bodyPr>
          <a:lstStyle/>
          <a:p>
            <a:r>
              <a:rPr lang="en-US" sz="2000" dirty="0">
                <a:solidFill>
                  <a:schemeClr val="accent6"/>
                </a:solidFill>
              </a:rPr>
              <a:t>HIGHER-LEVEL ENTITY</a:t>
            </a:r>
          </a:p>
        </p:txBody>
      </p:sp>
      <p:sp>
        <p:nvSpPr>
          <p:cNvPr id="13" name="TextBox 12">
            <a:extLst>
              <a:ext uri="{FF2B5EF4-FFF2-40B4-BE49-F238E27FC236}">
                <a16:creationId xmlns:a16="http://schemas.microsoft.com/office/drawing/2014/main" id="{4926CE4A-69D7-42B2-AFE7-8BBDB90B8DE3}"/>
              </a:ext>
            </a:extLst>
          </p:cNvPr>
          <p:cNvSpPr txBox="1"/>
          <p:nvPr/>
        </p:nvSpPr>
        <p:spPr>
          <a:xfrm>
            <a:off x="5499964" y="2659768"/>
            <a:ext cx="2208180" cy="707886"/>
          </a:xfrm>
          <a:prstGeom prst="rect">
            <a:avLst/>
          </a:prstGeom>
          <a:noFill/>
        </p:spPr>
        <p:txBody>
          <a:bodyPr wrap="square" rtlCol="0">
            <a:spAutoFit/>
          </a:bodyPr>
          <a:lstStyle/>
          <a:p>
            <a:r>
              <a:rPr lang="en-US" sz="2000" dirty="0">
                <a:solidFill>
                  <a:schemeClr val="accent6"/>
                </a:solidFill>
              </a:rPr>
              <a:t>LOWER-LEVEL ENTITIES</a:t>
            </a:r>
          </a:p>
        </p:txBody>
      </p:sp>
    </p:spTree>
    <p:extLst>
      <p:ext uri="{BB962C8B-B14F-4D97-AF65-F5344CB8AC3E}">
        <p14:creationId xmlns:p14="http://schemas.microsoft.com/office/powerpoint/2010/main" val="127678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12831F-5F93-4A82-A943-943A8AE153A0}"/>
              </a:ext>
            </a:extLst>
          </p:cNvPr>
          <p:cNvSpPr>
            <a:spLocks noGrp="1"/>
          </p:cNvSpPr>
          <p:nvPr>
            <p:ph type="title"/>
          </p:nvPr>
        </p:nvSpPr>
        <p:spPr/>
        <p:txBody>
          <a:bodyPr/>
          <a:lstStyle/>
          <a:p>
            <a:r>
              <a:rPr lang="en-US" dirty="0"/>
              <a:t>Dealer Attributes</a:t>
            </a:r>
          </a:p>
        </p:txBody>
      </p:sp>
      <p:sp>
        <p:nvSpPr>
          <p:cNvPr id="4" name="Slide Number Placeholder 3">
            <a:extLst>
              <a:ext uri="{FF2B5EF4-FFF2-40B4-BE49-F238E27FC236}">
                <a16:creationId xmlns:a16="http://schemas.microsoft.com/office/drawing/2014/main" id="{B5DA2A97-A23D-45B9-8723-D1FF7356A8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5" name="Picture Placeholder 4" descr="Diagram&#10;&#10;Description automatically generated">
            <a:extLst>
              <a:ext uri="{FF2B5EF4-FFF2-40B4-BE49-F238E27FC236}">
                <a16:creationId xmlns:a16="http://schemas.microsoft.com/office/drawing/2014/main" id="{6BA2AEF6-9D6B-4C33-A0D1-AF258170A949}"/>
              </a:ext>
            </a:extLst>
          </p:cNvPr>
          <p:cNvPicPr>
            <a:picLocks noGrp="1"/>
          </p:cNvPicPr>
          <p:nvPr>
            <p:ph type="pic" idx="2"/>
          </p:nvPr>
        </p:nvPicPr>
        <p:blipFill rotWithShape="1">
          <a:blip r:embed="rId3">
            <a:extLst>
              <a:ext uri="{28A0092B-C50C-407E-A947-70E740481C1C}">
                <a14:useLocalDpi xmlns:a14="http://schemas.microsoft.com/office/drawing/2010/main" val="0"/>
              </a:ext>
            </a:extLst>
          </a:blip>
          <a:srcRect l="122" t="52149" r="58834" b="-2843"/>
          <a:stretch/>
        </p:blipFill>
        <p:spPr>
          <a:xfrm>
            <a:off x="7383464" y="0"/>
            <a:ext cx="3585880" cy="6788082"/>
          </a:xfrm>
          <a:prstGeom prst="rect">
            <a:avLst/>
          </a:prstGeom>
        </p:spPr>
      </p:pic>
    </p:spTree>
    <p:extLst>
      <p:ext uri="{BB962C8B-B14F-4D97-AF65-F5344CB8AC3E}">
        <p14:creationId xmlns:p14="http://schemas.microsoft.com/office/powerpoint/2010/main" val="65127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4C51D7-95B9-446D-8CA4-5E618F6B7C63}"/>
              </a:ext>
            </a:extLst>
          </p:cNvPr>
          <p:cNvSpPr>
            <a:spLocks noGrp="1"/>
          </p:cNvSpPr>
          <p:nvPr>
            <p:ph type="title"/>
          </p:nvPr>
        </p:nvSpPr>
        <p:spPr>
          <a:xfrm>
            <a:off x="505006" y="1483870"/>
            <a:ext cx="4810125" cy="3267268"/>
          </a:xfrm>
        </p:spPr>
        <p:txBody>
          <a:bodyPr>
            <a:noAutofit/>
          </a:bodyPr>
          <a:lstStyle/>
          <a:p>
            <a:r>
              <a:rPr lang="en-US" sz="4000" dirty="0"/>
              <a:t>Depreciation Factors Entity</a:t>
            </a:r>
            <a:br>
              <a:rPr lang="en-US" sz="4000" dirty="0"/>
            </a:br>
            <a:br>
              <a:rPr lang="en-US" sz="4000" dirty="0"/>
            </a:br>
            <a:r>
              <a:rPr lang="en-US" sz="4000" dirty="0"/>
              <a:t>EffectsDepreciation Relationship Set</a:t>
            </a:r>
          </a:p>
        </p:txBody>
      </p:sp>
      <p:sp>
        <p:nvSpPr>
          <p:cNvPr id="4" name="Slide Number Placeholder 3">
            <a:extLst>
              <a:ext uri="{FF2B5EF4-FFF2-40B4-BE49-F238E27FC236}">
                <a16:creationId xmlns:a16="http://schemas.microsoft.com/office/drawing/2014/main" id="{6E4A09C1-EAD4-409A-B83E-23BE876937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Picture Placeholder 4" descr="Diagram&#10;&#10;Description automatically generated">
            <a:extLst>
              <a:ext uri="{FF2B5EF4-FFF2-40B4-BE49-F238E27FC236}">
                <a16:creationId xmlns:a16="http://schemas.microsoft.com/office/drawing/2014/main" id="{28C8CEE6-6A0A-402C-BF14-E25D20377206}"/>
              </a:ext>
            </a:extLst>
          </p:cNvPr>
          <p:cNvPicPr>
            <a:picLocks noGrp="1"/>
          </p:cNvPicPr>
          <p:nvPr>
            <p:ph type="pic" idx="2"/>
          </p:nvPr>
        </p:nvPicPr>
        <p:blipFill rotWithShape="1">
          <a:blip r:embed="rId3" cstate="print">
            <a:extLst>
              <a:ext uri="{28A0092B-C50C-407E-A947-70E740481C1C}">
                <a14:useLocalDpi xmlns:a14="http://schemas.microsoft.com/office/drawing/2010/main" val="0"/>
              </a:ext>
            </a:extLst>
          </a:blip>
          <a:srcRect l="78" t="-2271" b="-121"/>
          <a:stretch/>
        </p:blipFill>
        <p:spPr>
          <a:xfrm>
            <a:off x="5416689" y="0"/>
            <a:ext cx="2920364" cy="6842760"/>
          </a:xfrm>
          <a:prstGeom prst="rect">
            <a:avLst/>
          </a:prstGeom>
        </p:spPr>
      </p:pic>
      <p:sp>
        <p:nvSpPr>
          <p:cNvPr id="6" name="Title 2">
            <a:extLst>
              <a:ext uri="{FF2B5EF4-FFF2-40B4-BE49-F238E27FC236}">
                <a16:creationId xmlns:a16="http://schemas.microsoft.com/office/drawing/2014/main" id="{FC3AB6E8-F9BE-402B-AF92-0E298D04A475}"/>
              </a:ext>
            </a:extLst>
          </p:cNvPr>
          <p:cNvSpPr txBox="1">
            <a:spLocks/>
          </p:cNvSpPr>
          <p:nvPr/>
        </p:nvSpPr>
        <p:spPr>
          <a:xfrm>
            <a:off x="8561732" y="1483870"/>
            <a:ext cx="3630268" cy="332074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5"/>
              </a:buClr>
              <a:buSzPts val="6000"/>
              <a:buFont typeface="Calibri"/>
              <a:buNone/>
              <a:defRPr sz="6000" b="1" i="0" u="none" strike="noStrike" cap="none">
                <a:solidFill>
                  <a:schemeClr val="accent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Cardinality</a:t>
            </a:r>
          </a:p>
          <a:p>
            <a:endParaRPr lang="en-US" sz="3200" dirty="0"/>
          </a:p>
          <a:p>
            <a:r>
              <a:rPr lang="en-US" sz="3200" dirty="0"/>
              <a:t>Car has 0:1</a:t>
            </a:r>
          </a:p>
          <a:p>
            <a:r>
              <a:rPr lang="en-US" sz="3200" dirty="0"/>
              <a:t>DepreciationFactors has 0:1</a:t>
            </a:r>
          </a:p>
        </p:txBody>
      </p:sp>
    </p:spTree>
    <p:extLst>
      <p:ext uri="{BB962C8B-B14F-4D97-AF65-F5344CB8AC3E}">
        <p14:creationId xmlns:p14="http://schemas.microsoft.com/office/powerpoint/2010/main" val="3125144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8497350-6AB8-4FCA-8B63-0EAAB09338E7}"/>
              </a:ext>
            </a:extLst>
          </p:cNvPr>
          <p:cNvSpPr>
            <a:spLocks noGrp="1"/>
          </p:cNvSpPr>
          <p:nvPr>
            <p:ph type="title"/>
          </p:nvPr>
        </p:nvSpPr>
        <p:spPr>
          <a:xfrm>
            <a:off x="371475" y="282575"/>
            <a:ext cx="11520487" cy="755649"/>
          </a:xfrm>
        </p:spPr>
        <p:txBody>
          <a:bodyPr>
            <a:normAutofit/>
          </a:bodyPr>
          <a:lstStyle/>
          <a:p>
            <a:pPr algn="ctr"/>
            <a:r>
              <a:rPr lang="en-US" sz="4400" dirty="0">
                <a:solidFill>
                  <a:schemeClr val="accent1"/>
                </a:solidFill>
              </a:rPr>
              <a:t>CarSale Relationship Set</a:t>
            </a:r>
          </a:p>
        </p:txBody>
      </p:sp>
      <p:sp>
        <p:nvSpPr>
          <p:cNvPr id="4" name="Slide Number Placeholder 3">
            <a:extLst>
              <a:ext uri="{FF2B5EF4-FFF2-40B4-BE49-F238E27FC236}">
                <a16:creationId xmlns:a16="http://schemas.microsoft.com/office/drawing/2014/main" id="{739F05A9-3272-42DB-B9F1-9906CCB5417C}"/>
              </a:ext>
            </a:extLst>
          </p:cNvPr>
          <p:cNvSpPr>
            <a:spLocks noGrp="1"/>
          </p:cNvSpPr>
          <p:nvPr>
            <p:ph type="sldNum" idx="12"/>
          </p:nvPr>
        </p:nvSpPr>
        <p:spPr>
          <a:xfrm>
            <a:off x="10859678" y="6372519"/>
            <a:ext cx="1032284" cy="68894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US" sz="300" smtClean="0"/>
              <a:pPr marL="0" lvl="0" indent="0" rtl="0">
                <a:lnSpc>
                  <a:spcPct val="90000"/>
                </a:lnSpc>
                <a:spcBef>
                  <a:spcPts val="0"/>
                </a:spcBef>
                <a:spcAft>
                  <a:spcPts val="600"/>
                </a:spcAft>
                <a:buNone/>
              </a:pPr>
              <a:t>8</a:t>
            </a:fld>
            <a:endParaRPr lang="en-US" sz="300"/>
          </a:p>
        </p:txBody>
      </p:sp>
      <p:sp>
        <p:nvSpPr>
          <p:cNvPr id="12" name="Text Placeholder 4">
            <a:extLst>
              <a:ext uri="{FF2B5EF4-FFF2-40B4-BE49-F238E27FC236}">
                <a16:creationId xmlns:a16="http://schemas.microsoft.com/office/drawing/2014/main" id="{C0544ADB-75D5-43B7-B268-46E0332B065F}"/>
              </a:ext>
            </a:extLst>
          </p:cNvPr>
          <p:cNvSpPr>
            <a:spLocks noGrp="1"/>
          </p:cNvSpPr>
          <p:nvPr>
            <p:ph type="body" idx="1"/>
          </p:nvPr>
        </p:nvSpPr>
        <p:spPr>
          <a:xfrm>
            <a:off x="6261798" y="2910543"/>
            <a:ext cx="5058000" cy="518457"/>
          </a:xfrm>
        </p:spPr>
        <p:txBody>
          <a:bodyPr/>
          <a:lstStyle/>
          <a:p>
            <a:endParaRPr lang="en-US"/>
          </a:p>
        </p:txBody>
      </p:sp>
      <p:sp>
        <p:nvSpPr>
          <p:cNvPr id="14" name="Text Placeholder 5">
            <a:extLst>
              <a:ext uri="{FF2B5EF4-FFF2-40B4-BE49-F238E27FC236}">
                <a16:creationId xmlns:a16="http://schemas.microsoft.com/office/drawing/2014/main" id="{7ABAF123-0728-4574-96F3-25BFCDB8DFEA}"/>
              </a:ext>
            </a:extLst>
          </p:cNvPr>
          <p:cNvSpPr>
            <a:spLocks noGrp="1"/>
          </p:cNvSpPr>
          <p:nvPr>
            <p:ph type="body" idx="3"/>
          </p:nvPr>
        </p:nvSpPr>
        <p:spPr>
          <a:xfrm>
            <a:off x="6261798" y="3523420"/>
            <a:ext cx="5058000" cy="2181641"/>
          </a:xfrm>
        </p:spPr>
        <p:txBody>
          <a:bodyPr/>
          <a:lstStyle/>
          <a:p>
            <a:endParaRPr lang="en-US" dirty="0"/>
          </a:p>
        </p:txBody>
      </p:sp>
      <p:sp>
        <p:nvSpPr>
          <p:cNvPr id="16" name="Text Placeholder 6">
            <a:extLst>
              <a:ext uri="{FF2B5EF4-FFF2-40B4-BE49-F238E27FC236}">
                <a16:creationId xmlns:a16="http://schemas.microsoft.com/office/drawing/2014/main" id="{0663ED2C-9217-4779-82A1-ED7ABC6B857F}"/>
              </a:ext>
            </a:extLst>
          </p:cNvPr>
          <p:cNvSpPr>
            <a:spLocks noGrp="1"/>
          </p:cNvSpPr>
          <p:nvPr>
            <p:ph type="body" idx="4"/>
          </p:nvPr>
        </p:nvSpPr>
        <p:spPr>
          <a:xfrm>
            <a:off x="895142" y="2910543"/>
            <a:ext cx="5058397" cy="518457"/>
          </a:xfrm>
        </p:spPr>
        <p:txBody>
          <a:bodyPr/>
          <a:lstStyle/>
          <a:p>
            <a:endParaRPr lang="en-US"/>
          </a:p>
        </p:txBody>
      </p:sp>
      <p:sp>
        <p:nvSpPr>
          <p:cNvPr id="18" name="Text Placeholder 7">
            <a:extLst>
              <a:ext uri="{FF2B5EF4-FFF2-40B4-BE49-F238E27FC236}">
                <a16:creationId xmlns:a16="http://schemas.microsoft.com/office/drawing/2014/main" id="{17B3173E-DDE6-4502-B4ED-E163014BBC48}"/>
              </a:ext>
            </a:extLst>
          </p:cNvPr>
          <p:cNvSpPr>
            <a:spLocks noGrp="1"/>
          </p:cNvSpPr>
          <p:nvPr>
            <p:ph type="body" idx="5"/>
          </p:nvPr>
        </p:nvSpPr>
        <p:spPr>
          <a:xfrm>
            <a:off x="895142" y="3523420"/>
            <a:ext cx="5058397" cy="2181641"/>
          </a:xfrm>
        </p:spPr>
        <p:txBody>
          <a:bodyPr/>
          <a:lstStyle/>
          <a:p>
            <a:endParaRPr lang="en-US"/>
          </a:p>
        </p:txBody>
      </p:sp>
      <p:pic>
        <p:nvPicPr>
          <p:cNvPr id="15" name="Picture Placeholder 14" descr="Diagram&#10;&#10;Description automatically generated">
            <a:extLst>
              <a:ext uri="{FF2B5EF4-FFF2-40B4-BE49-F238E27FC236}">
                <a16:creationId xmlns:a16="http://schemas.microsoft.com/office/drawing/2014/main" id="{98B49102-65F8-4CF7-9F7C-98E19F00629C}"/>
              </a:ext>
            </a:extLst>
          </p:cNvPr>
          <p:cNvPicPr>
            <a:picLocks noGrp="1"/>
          </p:cNvPicPr>
          <p:nvPr>
            <p:ph type="pic" idx="2"/>
          </p:nvPr>
        </p:nvPicPr>
        <p:blipFill rotWithShape="1">
          <a:blip r:embed="rId3" cstate="print">
            <a:extLst>
              <a:ext uri="{28A0092B-C50C-407E-A947-70E740481C1C}">
                <a14:useLocalDpi xmlns:a14="http://schemas.microsoft.com/office/drawing/2010/main" val="0"/>
              </a:ext>
            </a:extLst>
          </a:blip>
          <a:srcRect t="2818" b="1955"/>
          <a:stretch/>
        </p:blipFill>
        <p:spPr>
          <a:xfrm>
            <a:off x="371476" y="1406689"/>
            <a:ext cx="11520486" cy="4790911"/>
          </a:xfrm>
          <a:prstGeom prst="rect">
            <a:avLst/>
          </a:prstGeom>
        </p:spPr>
      </p:pic>
      <p:sp>
        <p:nvSpPr>
          <p:cNvPr id="8" name="TextBox 7">
            <a:extLst>
              <a:ext uri="{FF2B5EF4-FFF2-40B4-BE49-F238E27FC236}">
                <a16:creationId xmlns:a16="http://schemas.microsoft.com/office/drawing/2014/main" id="{23086912-5BEE-4C19-989B-FC3D0677AC24}"/>
              </a:ext>
            </a:extLst>
          </p:cNvPr>
          <p:cNvSpPr txBox="1"/>
          <p:nvPr/>
        </p:nvSpPr>
        <p:spPr>
          <a:xfrm>
            <a:off x="4829918" y="2938645"/>
            <a:ext cx="939802" cy="584775"/>
          </a:xfrm>
          <a:prstGeom prst="rect">
            <a:avLst/>
          </a:prstGeom>
          <a:noFill/>
        </p:spPr>
        <p:txBody>
          <a:bodyPr wrap="square" rtlCol="0">
            <a:spAutoFit/>
          </a:bodyPr>
          <a:lstStyle/>
          <a:p>
            <a:r>
              <a:rPr lang="en-US" sz="3200" b="1" dirty="0">
                <a:solidFill>
                  <a:schemeClr val="accent1"/>
                </a:solidFill>
                <a:latin typeface="Calibri"/>
                <a:cs typeface="Calibri"/>
                <a:sym typeface="Calibri"/>
              </a:rPr>
              <a:t>1:1</a:t>
            </a:r>
          </a:p>
        </p:txBody>
      </p:sp>
      <p:sp>
        <p:nvSpPr>
          <p:cNvPr id="17" name="TextBox 16">
            <a:extLst>
              <a:ext uri="{FF2B5EF4-FFF2-40B4-BE49-F238E27FC236}">
                <a16:creationId xmlns:a16="http://schemas.microsoft.com/office/drawing/2014/main" id="{D4A039F3-622F-4D31-9F29-F4B8D393E594}"/>
              </a:ext>
            </a:extLst>
          </p:cNvPr>
          <p:cNvSpPr txBox="1"/>
          <p:nvPr/>
        </p:nvSpPr>
        <p:spPr>
          <a:xfrm>
            <a:off x="6654798" y="3705548"/>
            <a:ext cx="939802" cy="584775"/>
          </a:xfrm>
          <a:prstGeom prst="rect">
            <a:avLst/>
          </a:prstGeom>
          <a:noFill/>
        </p:spPr>
        <p:txBody>
          <a:bodyPr wrap="square" rtlCol="0">
            <a:spAutoFit/>
          </a:bodyPr>
          <a:lstStyle/>
          <a:p>
            <a:r>
              <a:rPr lang="en-US" sz="3200" b="1" dirty="0">
                <a:solidFill>
                  <a:schemeClr val="accent1"/>
                </a:solidFill>
                <a:latin typeface="Calibri"/>
                <a:cs typeface="Calibri"/>
                <a:sym typeface="Calibri"/>
              </a:rPr>
              <a:t>1:1</a:t>
            </a:r>
          </a:p>
        </p:txBody>
      </p:sp>
      <p:sp>
        <p:nvSpPr>
          <p:cNvPr id="19" name="Title 1">
            <a:extLst>
              <a:ext uri="{FF2B5EF4-FFF2-40B4-BE49-F238E27FC236}">
                <a16:creationId xmlns:a16="http://schemas.microsoft.com/office/drawing/2014/main" id="{DEBC013B-4E15-4ED5-8599-5385F5A9AF5E}"/>
              </a:ext>
            </a:extLst>
          </p:cNvPr>
          <p:cNvSpPr txBox="1">
            <a:spLocks/>
          </p:cNvSpPr>
          <p:nvPr/>
        </p:nvSpPr>
        <p:spPr>
          <a:xfrm>
            <a:off x="5893957" y="4318967"/>
            <a:ext cx="1067643" cy="7003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6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solidFill>
                  <a:schemeClr val="accent1"/>
                </a:solidFill>
              </a:rPr>
              <a:t>1:*</a:t>
            </a:r>
          </a:p>
        </p:txBody>
      </p:sp>
      <p:sp>
        <p:nvSpPr>
          <p:cNvPr id="20" name="Title 1">
            <a:extLst>
              <a:ext uri="{FF2B5EF4-FFF2-40B4-BE49-F238E27FC236}">
                <a16:creationId xmlns:a16="http://schemas.microsoft.com/office/drawing/2014/main" id="{3190703F-E6F6-4BC7-8525-43241F6E3955}"/>
              </a:ext>
            </a:extLst>
          </p:cNvPr>
          <p:cNvSpPr txBox="1">
            <a:spLocks/>
          </p:cNvSpPr>
          <p:nvPr/>
        </p:nvSpPr>
        <p:spPr>
          <a:xfrm>
            <a:off x="4663331" y="3617840"/>
            <a:ext cx="968793" cy="75564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6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solidFill>
                  <a:schemeClr val="accent1"/>
                </a:solidFill>
              </a:rPr>
              <a:t>1:1</a:t>
            </a:r>
          </a:p>
        </p:txBody>
      </p:sp>
      <p:sp>
        <p:nvSpPr>
          <p:cNvPr id="21" name="Title 1">
            <a:extLst>
              <a:ext uri="{FF2B5EF4-FFF2-40B4-BE49-F238E27FC236}">
                <a16:creationId xmlns:a16="http://schemas.microsoft.com/office/drawing/2014/main" id="{86EA3492-6AFC-44C4-8769-C17A1C581C1C}"/>
              </a:ext>
            </a:extLst>
          </p:cNvPr>
          <p:cNvSpPr txBox="1">
            <a:spLocks/>
          </p:cNvSpPr>
          <p:nvPr/>
        </p:nvSpPr>
        <p:spPr>
          <a:xfrm>
            <a:off x="5246579" y="4358100"/>
            <a:ext cx="968793" cy="75564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6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solidFill>
                  <a:schemeClr val="accent1"/>
                </a:solidFill>
              </a:rPr>
              <a:t>1:1</a:t>
            </a:r>
          </a:p>
        </p:txBody>
      </p:sp>
      <p:sp>
        <p:nvSpPr>
          <p:cNvPr id="22" name="Title 1">
            <a:extLst>
              <a:ext uri="{FF2B5EF4-FFF2-40B4-BE49-F238E27FC236}">
                <a16:creationId xmlns:a16="http://schemas.microsoft.com/office/drawing/2014/main" id="{1447436E-5E8C-4E87-88C4-427D5C7D92A8}"/>
              </a:ext>
            </a:extLst>
          </p:cNvPr>
          <p:cNvSpPr txBox="1">
            <a:spLocks/>
          </p:cNvSpPr>
          <p:nvPr/>
        </p:nvSpPr>
        <p:spPr>
          <a:xfrm>
            <a:off x="6526957" y="2959032"/>
            <a:ext cx="1067643" cy="7003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6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solidFill>
                  <a:schemeClr val="accent1"/>
                </a:solidFill>
              </a:rPr>
              <a:t>1:*</a:t>
            </a:r>
          </a:p>
        </p:txBody>
      </p:sp>
    </p:spTree>
    <p:extLst>
      <p:ext uri="{BB962C8B-B14F-4D97-AF65-F5344CB8AC3E}">
        <p14:creationId xmlns:p14="http://schemas.microsoft.com/office/powerpoint/2010/main" val="170701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7" grpId="0"/>
      <p:bldP spid="17" grpId="1"/>
      <p:bldP spid="19" grpId="0"/>
      <p:bldP spid="19" grpId="1"/>
      <p:bldP spid="20" grpId="0"/>
      <p:bldP spid="20" grpId="1"/>
      <p:bldP spid="21" grpId="0"/>
      <p:bldP spid="21" grpId="1"/>
      <p:bldP spid="22" grpId="0"/>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Diagram&#10;&#10;Description automatically generated">
            <a:extLst>
              <a:ext uri="{FF2B5EF4-FFF2-40B4-BE49-F238E27FC236}">
                <a16:creationId xmlns:a16="http://schemas.microsoft.com/office/drawing/2014/main" id="{EFB1EBCB-7188-44F3-B136-8B938260AB01}"/>
              </a:ext>
            </a:extLst>
          </p:cNvPr>
          <p:cNvPicPr>
            <a:picLocks noGrp="1"/>
          </p:cNvPicPr>
          <p:nvPr>
            <p:ph type="pic" idx="2"/>
          </p:nvPr>
        </p:nvPicPr>
        <p:blipFill rotWithShape="1">
          <a:blip r:embed="rId3" cstate="print">
            <a:extLst>
              <a:ext uri="{28A0092B-C50C-407E-A947-70E740481C1C}">
                <a14:useLocalDpi xmlns:a14="http://schemas.microsoft.com/office/drawing/2010/main" val="0"/>
              </a:ext>
            </a:extLst>
          </a:blip>
          <a:srcRect l="1" t="1783" r="1227" b="-245"/>
          <a:stretch/>
        </p:blipFill>
        <p:spPr>
          <a:xfrm>
            <a:off x="5400675" y="368968"/>
            <a:ext cx="6419850" cy="5999748"/>
          </a:xfrm>
          <a:prstGeom prst="rect">
            <a:avLst/>
          </a:prstGeom>
          <a:noFill/>
        </p:spPr>
      </p:pic>
      <p:sp>
        <p:nvSpPr>
          <p:cNvPr id="8" name="Title 2">
            <a:extLst>
              <a:ext uri="{FF2B5EF4-FFF2-40B4-BE49-F238E27FC236}">
                <a16:creationId xmlns:a16="http://schemas.microsoft.com/office/drawing/2014/main" id="{64FFC0B1-32DE-4AF3-9906-18318A030774}"/>
              </a:ext>
            </a:extLst>
          </p:cNvPr>
          <p:cNvSpPr>
            <a:spLocks noGrp="1"/>
          </p:cNvSpPr>
          <p:nvPr>
            <p:ph type="title"/>
          </p:nvPr>
        </p:nvSpPr>
        <p:spPr>
          <a:xfrm>
            <a:off x="371475" y="1596928"/>
            <a:ext cx="4810125" cy="3267268"/>
          </a:xfrm>
        </p:spPr>
        <p:txBody>
          <a:bodyPr>
            <a:noAutofit/>
          </a:bodyPr>
          <a:lstStyle/>
          <a:p>
            <a:r>
              <a:rPr lang="en-US" sz="3200" dirty="0"/>
              <a:t>- meetFor relationship set</a:t>
            </a:r>
            <a:br>
              <a:rPr lang="en-US" sz="3200" dirty="0"/>
            </a:br>
            <a:br>
              <a:rPr lang="en-US" sz="3200" dirty="0"/>
            </a:br>
            <a:r>
              <a:rPr lang="en-US" sz="3200" dirty="0"/>
              <a:t>- Appointment entity set </a:t>
            </a:r>
            <a:br>
              <a:rPr lang="en-US" sz="3200" dirty="0"/>
            </a:br>
            <a:br>
              <a:rPr lang="en-US" sz="3200" dirty="0"/>
            </a:br>
            <a:r>
              <a:rPr lang="en-US" sz="3200" dirty="0"/>
              <a:t>- Aggregate entity</a:t>
            </a:r>
          </a:p>
        </p:txBody>
      </p:sp>
      <p:sp>
        <p:nvSpPr>
          <p:cNvPr id="10" name="Slide Number Placeholder 3">
            <a:extLst>
              <a:ext uri="{FF2B5EF4-FFF2-40B4-BE49-F238E27FC236}">
                <a16:creationId xmlns:a16="http://schemas.microsoft.com/office/drawing/2014/main" id="{2F7C0A15-4CA3-42E0-83ED-2FB6192196D7}"/>
              </a:ext>
            </a:extLst>
          </p:cNvPr>
          <p:cNvSpPr>
            <a:spLocks noGrp="1"/>
          </p:cNvSpPr>
          <p:nvPr>
            <p:ph type="sldNum" idx="12"/>
          </p:nvPr>
        </p:nvSpPr>
        <p:spPr>
          <a:xfrm>
            <a:off x="11518900" y="6581978"/>
            <a:ext cx="373062" cy="206104"/>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9</a:t>
            </a:fld>
            <a:endParaRPr lang="en-US"/>
          </a:p>
        </p:txBody>
      </p:sp>
    </p:spTree>
    <p:extLst>
      <p:ext uri="{BB962C8B-B14F-4D97-AF65-F5344CB8AC3E}">
        <p14:creationId xmlns:p14="http://schemas.microsoft.com/office/powerpoint/2010/main" val="2671074134"/>
      </p:ext>
    </p:extLst>
  </p:cSld>
  <p:clrMapOvr>
    <a:masterClrMapping/>
  </p:clrMapOvr>
</p:sld>
</file>

<file path=ppt/theme/theme1.xml><?xml version="1.0" encoding="utf-8"?>
<a:theme xmlns:a="http://schemas.openxmlformats.org/drawingml/2006/main" name="Office Theme">
  <a:themeElements>
    <a:clrScheme name="MSFT_Color_1">
      <a:dk1>
        <a:srgbClr val="32363F"/>
      </a:dk1>
      <a:lt1>
        <a:srgbClr val="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2049</Words>
  <Application>Microsoft Office PowerPoint</Application>
  <PresentationFormat>Widescreen</PresentationFormat>
  <Paragraphs>177</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Symbol</vt:lpstr>
      <vt:lpstr>Wingdings</vt:lpstr>
      <vt:lpstr>Office Theme</vt:lpstr>
      <vt:lpstr>CARS DATABASE</vt:lpstr>
      <vt:lpstr>OVERVIEW</vt:lpstr>
      <vt:lpstr>ENTITY RELATIONSHIP MODEL</vt:lpstr>
      <vt:lpstr>CARS entity</vt:lpstr>
      <vt:lpstr>USER entity</vt:lpstr>
      <vt:lpstr>Dealer Attributes</vt:lpstr>
      <vt:lpstr>Depreciation Factors Entity  EffectsDepreciation Relationship Set</vt:lpstr>
      <vt:lpstr>CarSale Relationship Set</vt:lpstr>
      <vt:lpstr>- meetFor relationship set  - Appointment entity set   - Aggregate entity</vt:lpstr>
      <vt:lpstr>PowerPoint Presentation</vt:lpstr>
      <vt:lpstr>PowerPoint Presentation</vt:lpstr>
      <vt:lpstr>ER-MODEL TO RELATIONAL MODEL</vt:lpstr>
      <vt:lpstr>Relational Model for optional attributes in Cars</vt:lpstr>
      <vt:lpstr>PowerPoint Presentation</vt:lpstr>
      <vt:lpstr>CarSale Relationship Set</vt:lpstr>
      <vt:lpstr>Performance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Gupta</dc:creator>
  <cp:lastModifiedBy>Meg Alapati</cp:lastModifiedBy>
  <cp:revision>123</cp:revision>
  <dcterms:created xsi:type="dcterms:W3CDTF">2021-03-22T15:31:53Z</dcterms:created>
  <dcterms:modified xsi:type="dcterms:W3CDTF">2021-04-16T06:20:35Z</dcterms:modified>
</cp:coreProperties>
</file>